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80" r:id="rId2"/>
  </p:sldMasterIdLst>
  <p:notesMasterIdLst>
    <p:notesMasterId r:id="rId14"/>
  </p:notesMasterIdLst>
  <p:sldIdLst>
    <p:sldId id="261" r:id="rId3"/>
    <p:sldId id="260" r:id="rId4"/>
    <p:sldId id="262" r:id="rId5"/>
    <p:sldId id="329" r:id="rId6"/>
    <p:sldId id="264" r:id="rId7"/>
    <p:sldId id="331" r:id="rId8"/>
    <p:sldId id="263" r:id="rId9"/>
    <p:sldId id="259" r:id="rId10"/>
    <p:sldId id="268" r:id="rId11"/>
    <p:sldId id="332" r:id="rId12"/>
    <p:sldId id="33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5487"/>
    <a:srgbClr val="7D027E"/>
    <a:srgbClr val="9D6FF2"/>
    <a:srgbClr val="331E65"/>
    <a:srgbClr val="593A7B"/>
    <a:srgbClr val="3531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2676" autoAdjust="0"/>
  </p:normalViewPr>
  <p:slideViewPr>
    <p:cSldViewPr snapToGrid="0">
      <p:cViewPr varScale="1">
        <p:scale>
          <a:sx n="87" d="100"/>
          <a:sy n="87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wah Saleh" userId="732b7de8c791a509" providerId="LiveId" clId="{F122530C-4AD5-42AB-A3E6-A10313FD82ED}"/>
    <pc:docChg chg="modSld">
      <pc:chgData name="Marwah Saleh" userId="732b7de8c791a509" providerId="LiveId" clId="{F122530C-4AD5-42AB-A3E6-A10313FD82ED}" dt="2023-05-11T22:55:23.465" v="4" actId="1036"/>
      <pc:docMkLst>
        <pc:docMk/>
      </pc:docMkLst>
      <pc:sldChg chg="modSp mod">
        <pc:chgData name="Marwah Saleh" userId="732b7de8c791a509" providerId="LiveId" clId="{F122530C-4AD5-42AB-A3E6-A10313FD82ED}" dt="2023-05-11T22:55:23.465" v="4" actId="1036"/>
        <pc:sldMkLst>
          <pc:docMk/>
          <pc:sldMk cId="228929822" sldId="260"/>
        </pc:sldMkLst>
        <pc:spChg chg="mod">
          <ac:chgData name="Marwah Saleh" userId="732b7de8c791a509" providerId="LiveId" clId="{F122530C-4AD5-42AB-A3E6-A10313FD82ED}" dt="2023-05-11T22:55:23.465" v="4" actId="1036"/>
          <ac:spMkLst>
            <pc:docMk/>
            <pc:sldMk cId="228929822" sldId="260"/>
            <ac:spMk id="2" creationId="{8D312BF9-FED8-1C37-3925-0F8B427B1D77}"/>
          </ac:spMkLst>
        </pc:spChg>
      </pc:sldChg>
      <pc:sldChg chg="modSp mod">
        <pc:chgData name="Marwah Saleh" userId="732b7de8c791a509" providerId="LiveId" clId="{F122530C-4AD5-42AB-A3E6-A10313FD82ED}" dt="2023-05-10T18:17:16.771" v="2" actId="20577"/>
        <pc:sldMkLst>
          <pc:docMk/>
          <pc:sldMk cId="2269446314" sldId="329"/>
        </pc:sldMkLst>
        <pc:spChg chg="mod">
          <ac:chgData name="Marwah Saleh" userId="732b7de8c791a509" providerId="LiveId" clId="{F122530C-4AD5-42AB-A3E6-A10313FD82ED}" dt="2023-05-10T18:17:16.771" v="2" actId="20577"/>
          <ac:spMkLst>
            <pc:docMk/>
            <pc:sldMk cId="2269446314" sldId="329"/>
            <ac:spMk id="7" creationId="{3A50731C-42F2-3CC3-80A2-5ABB8AC83FA4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93D721-39A9-4157-88BA-C4205606BE3A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3CB23C-DED2-487A-86AC-79EDD23E454F}">
      <dgm:prSet phldrT="[Text]"/>
      <dgm:spPr/>
      <dgm:t>
        <a:bodyPr/>
        <a:lstStyle/>
        <a:p>
          <a:r>
            <a:rPr lang="en-GB" dirty="0"/>
            <a:t>60%</a:t>
          </a:r>
          <a:endParaRPr lang="en-US" dirty="0"/>
        </a:p>
      </dgm:t>
    </dgm:pt>
    <dgm:pt modelId="{E58C7E28-AF3D-4685-861B-0F032D7BA703}" type="parTrans" cxnId="{26754815-CB38-49B9-A39A-6020DCD5DB1B}">
      <dgm:prSet/>
      <dgm:spPr/>
      <dgm:t>
        <a:bodyPr/>
        <a:lstStyle/>
        <a:p>
          <a:endParaRPr lang="en-US"/>
        </a:p>
      </dgm:t>
    </dgm:pt>
    <dgm:pt modelId="{D1BC66F2-BA71-4677-AE99-7FF1DFF1471E}" type="sibTrans" cxnId="{26754815-CB38-49B9-A39A-6020DCD5DB1B}">
      <dgm:prSet/>
      <dgm:spPr/>
      <dgm:t>
        <a:bodyPr/>
        <a:lstStyle/>
        <a:p>
          <a:endParaRPr lang="en-US"/>
        </a:p>
      </dgm:t>
    </dgm:pt>
    <dgm:pt modelId="{0A2CEFF9-0A5A-4210-8D18-8F52D257BFAB}">
      <dgm:prSet phldrT="[Text]"/>
      <dgm:spPr/>
      <dgm:t>
        <a:bodyPr/>
        <a:lstStyle/>
        <a:p>
          <a:r>
            <a:rPr lang="en-GB" dirty="0"/>
            <a:t>Training Data</a:t>
          </a:r>
          <a:endParaRPr lang="en-US" dirty="0"/>
        </a:p>
      </dgm:t>
    </dgm:pt>
    <dgm:pt modelId="{3DD6E6BE-A430-4052-98C5-BF8D90237129}" type="parTrans" cxnId="{AC526047-6513-46DB-B77B-94E7B8CE0607}">
      <dgm:prSet/>
      <dgm:spPr/>
      <dgm:t>
        <a:bodyPr/>
        <a:lstStyle/>
        <a:p>
          <a:endParaRPr lang="en-US"/>
        </a:p>
      </dgm:t>
    </dgm:pt>
    <dgm:pt modelId="{1588707C-5416-400A-9F38-0E5A11DE36A0}" type="sibTrans" cxnId="{AC526047-6513-46DB-B77B-94E7B8CE0607}">
      <dgm:prSet/>
      <dgm:spPr/>
      <dgm:t>
        <a:bodyPr/>
        <a:lstStyle/>
        <a:p>
          <a:endParaRPr lang="en-US"/>
        </a:p>
      </dgm:t>
    </dgm:pt>
    <dgm:pt modelId="{0DA0F0DA-326A-4BF0-B5CE-A20D88BDBE98}">
      <dgm:prSet phldrT="[Text]"/>
      <dgm:spPr/>
      <dgm:t>
        <a:bodyPr/>
        <a:lstStyle/>
        <a:p>
          <a:r>
            <a:rPr lang="en-GB" dirty="0"/>
            <a:t>40%</a:t>
          </a:r>
          <a:endParaRPr lang="en-US" dirty="0"/>
        </a:p>
      </dgm:t>
    </dgm:pt>
    <dgm:pt modelId="{C776A701-F745-4469-ACED-EC9CC22E8CE0}" type="parTrans" cxnId="{CF5707D3-8F94-4278-8BF6-5190888757F1}">
      <dgm:prSet/>
      <dgm:spPr/>
      <dgm:t>
        <a:bodyPr/>
        <a:lstStyle/>
        <a:p>
          <a:endParaRPr lang="en-US"/>
        </a:p>
      </dgm:t>
    </dgm:pt>
    <dgm:pt modelId="{E6A1C411-E424-4963-A58A-C18EE7B1B9B8}" type="sibTrans" cxnId="{CF5707D3-8F94-4278-8BF6-5190888757F1}">
      <dgm:prSet/>
      <dgm:spPr/>
      <dgm:t>
        <a:bodyPr/>
        <a:lstStyle/>
        <a:p>
          <a:endParaRPr lang="en-US"/>
        </a:p>
      </dgm:t>
    </dgm:pt>
    <dgm:pt modelId="{CB043F07-25B4-452B-B8D0-1A8E4CBE200B}">
      <dgm:prSet phldrT="[Text]"/>
      <dgm:spPr/>
      <dgm:t>
        <a:bodyPr/>
        <a:lstStyle/>
        <a:p>
          <a:r>
            <a:rPr lang="en-GB" dirty="0"/>
            <a:t>Testing Data</a:t>
          </a:r>
          <a:endParaRPr lang="en-US" dirty="0"/>
        </a:p>
      </dgm:t>
    </dgm:pt>
    <dgm:pt modelId="{3CDBFE6B-2497-4D5D-9593-8D436A069AD2}" type="parTrans" cxnId="{8A56ABC7-3FC1-4F7E-A095-AB188D4A0CAE}">
      <dgm:prSet/>
      <dgm:spPr/>
      <dgm:t>
        <a:bodyPr/>
        <a:lstStyle/>
        <a:p>
          <a:endParaRPr lang="en-US"/>
        </a:p>
      </dgm:t>
    </dgm:pt>
    <dgm:pt modelId="{A00CADD5-A142-48FB-A3DB-8158E31026E8}" type="sibTrans" cxnId="{8A56ABC7-3FC1-4F7E-A095-AB188D4A0CAE}">
      <dgm:prSet/>
      <dgm:spPr/>
      <dgm:t>
        <a:bodyPr/>
        <a:lstStyle/>
        <a:p>
          <a:endParaRPr lang="en-US"/>
        </a:p>
      </dgm:t>
    </dgm:pt>
    <dgm:pt modelId="{F41F1676-039A-4E06-B5BD-CBB66CE57B05}" type="pres">
      <dgm:prSet presAssocID="{FF93D721-39A9-4157-88BA-C4205606BE3A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6D03547-678C-4AFA-9E5E-9EB323172D5E}" type="pres">
      <dgm:prSet presAssocID="{FF93D721-39A9-4157-88BA-C4205606BE3A}" presName="dummyMaxCanvas" presStyleCnt="0"/>
      <dgm:spPr/>
    </dgm:pt>
    <dgm:pt modelId="{A0644DD9-37A1-4B87-94FE-C0B1473A2636}" type="pres">
      <dgm:prSet presAssocID="{FF93D721-39A9-4157-88BA-C4205606BE3A}" presName="parentComposite" presStyleCnt="0"/>
      <dgm:spPr/>
    </dgm:pt>
    <dgm:pt modelId="{67F822E7-1E30-4FC2-A5CA-F53AE29C6B40}" type="pres">
      <dgm:prSet presAssocID="{FF93D721-39A9-4157-88BA-C4205606BE3A}" presName="parent1" presStyleLbl="alignAccFollowNode1" presStyleIdx="0" presStyleCnt="4" custLinFactNeighborX="4198" custLinFactNeighborY="25944">
        <dgm:presLayoutVars>
          <dgm:chMax val="4"/>
        </dgm:presLayoutVars>
      </dgm:prSet>
      <dgm:spPr/>
    </dgm:pt>
    <dgm:pt modelId="{9C7C91C4-5504-4004-B354-4C0A15922790}" type="pres">
      <dgm:prSet presAssocID="{FF93D721-39A9-4157-88BA-C4205606BE3A}" presName="parent2" presStyleLbl="alignAccFollowNode1" presStyleIdx="1" presStyleCnt="4" custLinFactNeighborX="-9136" custLinFactNeighborY="-18821">
        <dgm:presLayoutVars>
          <dgm:chMax val="4"/>
        </dgm:presLayoutVars>
      </dgm:prSet>
      <dgm:spPr/>
    </dgm:pt>
    <dgm:pt modelId="{4DBC6D59-7C13-4B77-A0DF-97333406B710}" type="pres">
      <dgm:prSet presAssocID="{FF93D721-39A9-4157-88BA-C4205606BE3A}" presName="childrenComposite" presStyleCnt="0"/>
      <dgm:spPr/>
    </dgm:pt>
    <dgm:pt modelId="{11D5A576-4083-43B5-B9E7-07A772049057}" type="pres">
      <dgm:prSet presAssocID="{FF93D721-39A9-4157-88BA-C4205606BE3A}" presName="dummyMaxCanvas_ChildArea" presStyleCnt="0"/>
      <dgm:spPr/>
    </dgm:pt>
    <dgm:pt modelId="{0B1A13DD-E856-49E6-AB92-85C549830D2C}" type="pres">
      <dgm:prSet presAssocID="{FF93D721-39A9-4157-88BA-C4205606BE3A}" presName="fulcrum" presStyleLbl="alignAccFollowNode1" presStyleIdx="2" presStyleCnt="4" custLinFactNeighborX="22874" custLinFactNeighborY="5748"/>
      <dgm:spPr/>
    </dgm:pt>
    <dgm:pt modelId="{865D6D03-E8EF-43CF-9D7B-F246B99C9992}" type="pres">
      <dgm:prSet presAssocID="{FF93D721-39A9-4157-88BA-C4205606BE3A}" presName="balance_11" presStyleLbl="alignAccFollowNode1" presStyleIdx="3" presStyleCnt="4" custAng="20959974" custLinFactNeighborX="591" custLinFactNeighborY="37200">
        <dgm:presLayoutVars>
          <dgm:bulletEnabled val="1"/>
        </dgm:presLayoutVars>
      </dgm:prSet>
      <dgm:spPr/>
    </dgm:pt>
    <dgm:pt modelId="{124D7525-7A9C-424F-B9BF-050867228C4F}" type="pres">
      <dgm:prSet presAssocID="{FF93D721-39A9-4157-88BA-C4205606BE3A}" presName="left_11_1" presStyleLbl="node1" presStyleIdx="0" presStyleCnt="2" custAng="0" custLinFactNeighborX="4228" custLinFactNeighborY="6526">
        <dgm:presLayoutVars>
          <dgm:bulletEnabled val="1"/>
        </dgm:presLayoutVars>
      </dgm:prSet>
      <dgm:spPr/>
    </dgm:pt>
    <dgm:pt modelId="{A5009A72-BE22-4A7E-B5C1-5E34B3C4968B}" type="pres">
      <dgm:prSet presAssocID="{FF93D721-39A9-4157-88BA-C4205606BE3A}" presName="right_11_1" presStyleLbl="node1" presStyleIdx="1" presStyleCnt="2" custAng="0" custLinFactNeighborX="-9326" custLinFactNeighborY="-9181">
        <dgm:presLayoutVars>
          <dgm:bulletEnabled val="1"/>
        </dgm:presLayoutVars>
      </dgm:prSet>
      <dgm:spPr/>
    </dgm:pt>
  </dgm:ptLst>
  <dgm:cxnLst>
    <dgm:cxn modelId="{26754815-CB38-49B9-A39A-6020DCD5DB1B}" srcId="{FF93D721-39A9-4157-88BA-C4205606BE3A}" destId="{673CB23C-DED2-487A-86AC-79EDD23E454F}" srcOrd="0" destOrd="0" parTransId="{E58C7E28-AF3D-4685-861B-0F032D7BA703}" sibTransId="{D1BC66F2-BA71-4677-AE99-7FF1DFF1471E}"/>
    <dgm:cxn modelId="{7906493F-060A-4B88-8D9B-43A81AB6479F}" type="presOf" srcId="{0A2CEFF9-0A5A-4210-8D18-8F52D257BFAB}" destId="{124D7525-7A9C-424F-B9BF-050867228C4F}" srcOrd="0" destOrd="0" presId="urn:microsoft.com/office/officeart/2005/8/layout/balance1"/>
    <dgm:cxn modelId="{AC526047-6513-46DB-B77B-94E7B8CE0607}" srcId="{673CB23C-DED2-487A-86AC-79EDD23E454F}" destId="{0A2CEFF9-0A5A-4210-8D18-8F52D257BFAB}" srcOrd="0" destOrd="0" parTransId="{3DD6E6BE-A430-4052-98C5-BF8D90237129}" sibTransId="{1588707C-5416-400A-9F38-0E5A11DE36A0}"/>
    <dgm:cxn modelId="{A68F9252-288E-482C-A102-0ABB50C14332}" type="presOf" srcId="{673CB23C-DED2-487A-86AC-79EDD23E454F}" destId="{67F822E7-1E30-4FC2-A5CA-F53AE29C6B40}" srcOrd="0" destOrd="0" presId="urn:microsoft.com/office/officeart/2005/8/layout/balance1"/>
    <dgm:cxn modelId="{69492F79-81BE-4620-B90D-57A65C4DCAE1}" type="presOf" srcId="{CB043F07-25B4-452B-B8D0-1A8E4CBE200B}" destId="{A5009A72-BE22-4A7E-B5C1-5E34B3C4968B}" srcOrd="0" destOrd="0" presId="urn:microsoft.com/office/officeart/2005/8/layout/balance1"/>
    <dgm:cxn modelId="{8A56ABC7-3FC1-4F7E-A095-AB188D4A0CAE}" srcId="{0DA0F0DA-326A-4BF0-B5CE-A20D88BDBE98}" destId="{CB043F07-25B4-452B-B8D0-1A8E4CBE200B}" srcOrd="0" destOrd="0" parTransId="{3CDBFE6B-2497-4D5D-9593-8D436A069AD2}" sibTransId="{A00CADD5-A142-48FB-A3DB-8158E31026E8}"/>
    <dgm:cxn modelId="{1525AECB-511E-4533-987A-111A1574C164}" type="presOf" srcId="{0DA0F0DA-326A-4BF0-B5CE-A20D88BDBE98}" destId="{9C7C91C4-5504-4004-B354-4C0A15922790}" srcOrd="0" destOrd="0" presId="urn:microsoft.com/office/officeart/2005/8/layout/balance1"/>
    <dgm:cxn modelId="{CF5707D3-8F94-4278-8BF6-5190888757F1}" srcId="{FF93D721-39A9-4157-88BA-C4205606BE3A}" destId="{0DA0F0DA-326A-4BF0-B5CE-A20D88BDBE98}" srcOrd="1" destOrd="0" parTransId="{C776A701-F745-4469-ACED-EC9CC22E8CE0}" sibTransId="{E6A1C411-E424-4963-A58A-C18EE7B1B9B8}"/>
    <dgm:cxn modelId="{5DE510E9-7841-4AEE-9257-EAF4C917A45B}" type="presOf" srcId="{FF93D721-39A9-4157-88BA-C4205606BE3A}" destId="{F41F1676-039A-4E06-B5BD-CBB66CE57B05}" srcOrd="0" destOrd="0" presId="urn:microsoft.com/office/officeart/2005/8/layout/balance1"/>
    <dgm:cxn modelId="{80670CE2-AD86-4788-8A59-6B7C91DCCAA0}" type="presParOf" srcId="{F41F1676-039A-4E06-B5BD-CBB66CE57B05}" destId="{C6D03547-678C-4AFA-9E5E-9EB323172D5E}" srcOrd="0" destOrd="0" presId="urn:microsoft.com/office/officeart/2005/8/layout/balance1"/>
    <dgm:cxn modelId="{CFBCF393-CA47-45D8-BAFE-3952F3E80F23}" type="presParOf" srcId="{F41F1676-039A-4E06-B5BD-CBB66CE57B05}" destId="{A0644DD9-37A1-4B87-94FE-C0B1473A2636}" srcOrd="1" destOrd="0" presId="urn:microsoft.com/office/officeart/2005/8/layout/balance1"/>
    <dgm:cxn modelId="{2FCB0358-6B81-4385-AD68-47F2F9A43260}" type="presParOf" srcId="{A0644DD9-37A1-4B87-94FE-C0B1473A2636}" destId="{67F822E7-1E30-4FC2-A5CA-F53AE29C6B40}" srcOrd="0" destOrd="0" presId="urn:microsoft.com/office/officeart/2005/8/layout/balance1"/>
    <dgm:cxn modelId="{68AB3C6D-D684-4B66-ABD3-2F766D056116}" type="presParOf" srcId="{A0644DD9-37A1-4B87-94FE-C0B1473A2636}" destId="{9C7C91C4-5504-4004-B354-4C0A15922790}" srcOrd="1" destOrd="0" presId="urn:microsoft.com/office/officeart/2005/8/layout/balance1"/>
    <dgm:cxn modelId="{5EE77E86-F8BC-49E9-82EB-A4EF9E444F07}" type="presParOf" srcId="{F41F1676-039A-4E06-B5BD-CBB66CE57B05}" destId="{4DBC6D59-7C13-4B77-A0DF-97333406B710}" srcOrd="2" destOrd="0" presId="urn:microsoft.com/office/officeart/2005/8/layout/balance1"/>
    <dgm:cxn modelId="{4ADBB533-EBC1-40F5-A665-2F0A82FCC35A}" type="presParOf" srcId="{4DBC6D59-7C13-4B77-A0DF-97333406B710}" destId="{11D5A576-4083-43B5-B9E7-07A772049057}" srcOrd="0" destOrd="0" presId="urn:microsoft.com/office/officeart/2005/8/layout/balance1"/>
    <dgm:cxn modelId="{9BEA4FA7-023C-44E2-B8D4-6E03C8FFE5EC}" type="presParOf" srcId="{4DBC6D59-7C13-4B77-A0DF-97333406B710}" destId="{0B1A13DD-E856-49E6-AB92-85C549830D2C}" srcOrd="1" destOrd="0" presId="urn:microsoft.com/office/officeart/2005/8/layout/balance1"/>
    <dgm:cxn modelId="{B4BB41A9-AF80-4441-97D4-026DFFE08F1A}" type="presParOf" srcId="{4DBC6D59-7C13-4B77-A0DF-97333406B710}" destId="{865D6D03-E8EF-43CF-9D7B-F246B99C9992}" srcOrd="2" destOrd="0" presId="urn:microsoft.com/office/officeart/2005/8/layout/balance1"/>
    <dgm:cxn modelId="{3192C85D-C03D-4B36-A499-FB6585C8D5B9}" type="presParOf" srcId="{4DBC6D59-7C13-4B77-A0DF-97333406B710}" destId="{124D7525-7A9C-424F-B9BF-050867228C4F}" srcOrd="3" destOrd="0" presId="urn:microsoft.com/office/officeart/2005/8/layout/balance1"/>
    <dgm:cxn modelId="{1A1674B5-91D4-49FD-B4CA-F3045FE06A51}" type="presParOf" srcId="{4DBC6D59-7C13-4B77-A0DF-97333406B710}" destId="{A5009A72-BE22-4A7E-B5C1-5E34B3C4968B}" srcOrd="4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E901FF-0AA0-7448-B078-BE10F3D4C0CE}" type="doc">
      <dgm:prSet loTypeId="urn:microsoft.com/office/officeart/2008/layout/AscendingPictureAccen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F06A31E-B94A-1E4F-90AD-B89CDB8F3915}">
      <dgm:prSet phldrT="[Text]" custT="1"/>
      <dgm:spPr/>
      <dgm:t>
        <a:bodyPr/>
        <a:lstStyle/>
        <a:p>
          <a:pPr algn="l" rtl="0">
            <a:lnSpc>
              <a:spcPct val="100000"/>
            </a:lnSpc>
          </a:pPr>
          <a:r>
            <a:rPr lang="en-GB" sz="1200" b="1" i="0">
              <a:latin typeface="Calibri"/>
              <a:cs typeface="Calibri"/>
            </a:rPr>
            <a:t> Tuning machine learning parameters (LAPLACE) </a:t>
          </a:r>
        </a:p>
      </dgm:t>
    </dgm:pt>
    <dgm:pt modelId="{19008AEB-A7AB-CD4D-B7AB-444346D336A4}" type="parTrans" cxnId="{A3379F86-A10B-7541-9E9A-95CA97AA3E41}">
      <dgm:prSet/>
      <dgm:spPr/>
      <dgm:t>
        <a:bodyPr/>
        <a:lstStyle/>
        <a:p>
          <a:endParaRPr lang="en-GB"/>
        </a:p>
      </dgm:t>
    </dgm:pt>
    <dgm:pt modelId="{BD850C8F-D278-AE40-B718-F69B4814399C}" type="sibTrans" cxnId="{A3379F86-A10B-7541-9E9A-95CA97AA3E41}">
      <dgm:prSet/>
      <dgm:spPr>
        <a:blipFill dpi="0" rotWithShape="1">
          <a:blip xmlns:r="http://schemas.openxmlformats.org/officeDocument/2006/relationships" r:embed="rId1"/>
          <a:srcRect/>
          <a:stretch>
            <a:fillRect l="8014" t="31525" r="1296" b="-15503"/>
          </a:stretch>
        </a:blipFill>
      </dgm:spPr>
      <dgm:t>
        <a:bodyPr/>
        <a:lstStyle/>
        <a:p>
          <a:endParaRPr lang="en-GB"/>
        </a:p>
      </dgm:t>
    </dgm:pt>
    <dgm:pt modelId="{E6476C20-613F-D04A-BC3F-27327CCBF91B}">
      <dgm:prSet custT="1"/>
      <dgm:spPr/>
      <dgm:t>
        <a:bodyPr/>
        <a:lstStyle/>
        <a:p>
          <a:pPr rtl="0"/>
          <a:r>
            <a:rPr lang="en-GB" sz="1200" b="1">
              <a:latin typeface="Calibri"/>
              <a:cs typeface="Calibri"/>
            </a:rPr>
            <a:t>Compared the Results of  NB with All features vs </a:t>
          </a:r>
          <a:r>
            <a:rPr lang="en-GB" sz="1200" b="1">
              <a:solidFill>
                <a:srgbClr val="9D6FF2"/>
              </a:solidFill>
              <a:highlight>
                <a:srgbClr val="C0C0C0"/>
              </a:highlight>
              <a:latin typeface="Calibri"/>
              <a:cs typeface="Calibri"/>
            </a:rPr>
            <a:t>Selected Features 	</a:t>
          </a:r>
          <a:r>
            <a:rPr lang="en-GB" sz="1200" b="1">
              <a:solidFill>
                <a:srgbClr val="9D6FF2"/>
              </a:solidFill>
              <a:latin typeface="Calibri"/>
              <a:cs typeface="Calibri"/>
            </a:rPr>
            <a:t>	</a:t>
          </a:r>
          <a:r>
            <a:rPr lang="en-GB" sz="1200" b="1">
              <a:latin typeface="Calibri"/>
              <a:cs typeface="Calibri"/>
            </a:rPr>
            <a:t>(</a:t>
          </a:r>
          <a:r>
            <a:rPr lang="en-GB" sz="1200" b="1" err="1">
              <a:latin typeface="Calibri"/>
              <a:cs typeface="Calibri"/>
            </a:rPr>
            <a:t>varImp</a:t>
          </a:r>
          <a:r>
            <a:rPr lang="en-GB" sz="1200" b="1">
              <a:latin typeface="Calibri"/>
              <a:cs typeface="Calibri"/>
            </a:rPr>
            <a:t>)</a:t>
          </a:r>
          <a:r>
            <a:rPr lang="en-GB" sz="1200" b="1">
              <a:highlight>
                <a:srgbClr val="C0C0C0"/>
              </a:highlight>
              <a:latin typeface="Calibri"/>
              <a:cs typeface="Calibri"/>
            </a:rPr>
            <a:t> </a:t>
          </a:r>
          <a:endParaRPr lang="en-GB" sz="1200" b="1">
            <a:latin typeface="Calibri"/>
            <a:cs typeface="Calibri"/>
          </a:endParaRPr>
        </a:p>
      </dgm:t>
    </dgm:pt>
    <dgm:pt modelId="{68DEA6C1-166B-6847-842A-E4C595212A31}" type="parTrans" cxnId="{3BC0B36F-47DE-2F4E-B369-252E1948D854}">
      <dgm:prSet/>
      <dgm:spPr/>
      <dgm:t>
        <a:bodyPr/>
        <a:lstStyle/>
        <a:p>
          <a:endParaRPr lang="en-GB"/>
        </a:p>
      </dgm:t>
    </dgm:pt>
    <dgm:pt modelId="{A51B4127-F6A8-2F42-AE2C-50B1B8085FDF}" type="sibTrans" cxnId="{3BC0B36F-47DE-2F4E-B369-252E1948D854}">
      <dgm:prSet/>
      <dgm:spPr>
        <a:blipFill dpi="0" rotWithShape="1">
          <a:blip xmlns:r="http://schemas.openxmlformats.org/officeDocument/2006/relationships" r:embed="rId2"/>
          <a:srcRect/>
          <a:stretch>
            <a:fillRect l="2975" t="8011" r="2975" b="8011"/>
          </a:stretch>
        </a:blipFill>
      </dgm:spPr>
      <dgm:t>
        <a:bodyPr/>
        <a:lstStyle/>
        <a:p>
          <a:endParaRPr lang="en-GB"/>
        </a:p>
      </dgm:t>
    </dgm:pt>
    <dgm:pt modelId="{B18CB835-A2ED-234B-94AB-3B48F8B55C13}">
      <dgm:prSet custT="1"/>
      <dgm:spPr/>
      <dgm:t>
        <a:bodyPr/>
        <a:lstStyle/>
        <a:p>
          <a:pPr algn="l"/>
          <a:r>
            <a:rPr lang="en-GB" sz="1200" b="1" i="0" dirty="0">
              <a:latin typeface="Calibri"/>
              <a:cs typeface="Calibri"/>
            </a:rPr>
            <a:t>    Normalisation </a:t>
          </a:r>
        </a:p>
      </dgm:t>
    </dgm:pt>
    <dgm:pt modelId="{BB1D6ED0-500A-A145-8C6D-E9630804DFC5}" type="parTrans" cxnId="{D6C679A9-EB4B-DB42-A310-C284E1F61C7C}">
      <dgm:prSet/>
      <dgm:spPr/>
      <dgm:t>
        <a:bodyPr/>
        <a:lstStyle/>
        <a:p>
          <a:endParaRPr lang="en-GB"/>
        </a:p>
      </dgm:t>
    </dgm:pt>
    <dgm:pt modelId="{5150D0FA-64F1-984F-B234-910E8583FDCF}" type="sibTrans" cxnId="{D6C679A9-EB4B-DB42-A310-C284E1F61C7C}">
      <dgm:prSet/>
      <dgm:spPr>
        <a:blipFill dpi="0" rotWithShape="1">
          <a:blip xmlns:r="http://schemas.openxmlformats.org/officeDocument/2006/relationships" r:embed="rId3"/>
          <a:srcRect/>
          <a:stretch>
            <a:fillRect t="-16796" b="16796"/>
          </a:stretch>
        </a:blipFill>
        <a:effectLst>
          <a:outerShdw blurRad="50800" dist="50800" dir="5400000" algn="ctr" rotWithShape="0">
            <a:schemeClr val="bg1">
              <a:alpha val="0"/>
            </a:schemeClr>
          </a:outerShdw>
        </a:effectLst>
      </dgm:spPr>
      <dgm:t>
        <a:bodyPr/>
        <a:lstStyle/>
        <a:p>
          <a:endParaRPr lang="en-GB"/>
        </a:p>
      </dgm:t>
    </dgm:pt>
    <dgm:pt modelId="{4DEA5EF6-B38F-2649-8529-D85186EBD4FF}">
      <dgm:prSet custT="1"/>
      <dgm:spPr/>
      <dgm:t>
        <a:bodyPr/>
        <a:lstStyle/>
        <a:p>
          <a:r>
            <a:rPr lang="en-GB" sz="1200" b="1" i="0">
              <a:latin typeface="Calibri"/>
              <a:cs typeface="Calibri"/>
            </a:rPr>
            <a:t>Over balancing the minority of 1's in target variable</a:t>
          </a:r>
        </a:p>
      </dgm:t>
    </dgm:pt>
    <dgm:pt modelId="{BEFB8876-063B-334E-A6EC-341E861B55A2}" type="parTrans" cxnId="{BBF99505-7E17-D745-A4E5-99FF1159B357}">
      <dgm:prSet/>
      <dgm:spPr/>
      <dgm:t>
        <a:bodyPr/>
        <a:lstStyle/>
        <a:p>
          <a:endParaRPr lang="en-GB"/>
        </a:p>
      </dgm:t>
    </dgm:pt>
    <dgm:pt modelId="{3B909504-D37F-C54C-80CD-89CF9B465F51}" type="sibTrans" cxnId="{BBF99505-7E17-D745-A4E5-99FF1159B357}">
      <dgm:prSet/>
      <dgm:spPr>
        <a:blipFill dpi="0" rotWithShape="1">
          <a:blip xmlns:r="http://schemas.openxmlformats.org/officeDocument/2006/relationships" r:embed="rId4"/>
          <a:srcRect/>
          <a:stretch>
            <a:fillRect t="1342" b="-23342"/>
          </a:stretch>
        </a:blipFill>
      </dgm:spPr>
      <dgm:t>
        <a:bodyPr/>
        <a:lstStyle/>
        <a:p>
          <a:endParaRPr lang="en-GB"/>
        </a:p>
      </dgm:t>
    </dgm:pt>
    <dgm:pt modelId="{A308B7C8-8EF3-1F44-9557-679A1EA7E46D}" type="pres">
      <dgm:prSet presAssocID="{69E901FF-0AA0-7448-B078-BE10F3D4C0CE}" presName="Name0" presStyleCnt="0">
        <dgm:presLayoutVars>
          <dgm:chMax val="7"/>
          <dgm:chPref val="7"/>
          <dgm:dir/>
        </dgm:presLayoutVars>
      </dgm:prSet>
      <dgm:spPr/>
    </dgm:pt>
    <dgm:pt modelId="{BA3284FD-175D-0645-9723-D566ECF7FC4F}" type="pres">
      <dgm:prSet presAssocID="{69E901FF-0AA0-7448-B078-BE10F3D4C0CE}" presName="dot1" presStyleLbl="alignNode1" presStyleIdx="0" presStyleCnt="13" custLinFactX="100000" custLinFactNeighborX="127810" custLinFactNeighborY="-86260"/>
      <dgm:spPr/>
    </dgm:pt>
    <dgm:pt modelId="{FADDA465-882E-BC43-983A-5D3D84FC15E7}" type="pres">
      <dgm:prSet presAssocID="{69E901FF-0AA0-7448-B078-BE10F3D4C0CE}" presName="dot2" presStyleLbl="alignNode1" presStyleIdx="1" presStyleCnt="13" custLinFactX="54023" custLinFactNeighborX="100000" custLinFactNeighborY="-28288"/>
      <dgm:spPr/>
    </dgm:pt>
    <dgm:pt modelId="{F18AF6F5-0921-FE4A-95B9-DE296E1D912E}" type="pres">
      <dgm:prSet presAssocID="{69E901FF-0AA0-7448-B078-BE10F3D4C0CE}" presName="dot3" presStyleLbl="alignNode1" presStyleIdx="2" presStyleCnt="13" custLinFactNeighborX="97595" custLinFactNeighborY="50320"/>
      <dgm:spPr/>
    </dgm:pt>
    <dgm:pt modelId="{ADA311AB-CAF0-A34E-BCF4-BB7B992E9A0B}" type="pres">
      <dgm:prSet presAssocID="{69E901FF-0AA0-7448-B078-BE10F3D4C0CE}" presName="dot4" presStyleLbl="alignNode1" presStyleIdx="3" presStyleCnt="13" custLinFactY="19440" custLinFactNeighborX="44790" custLinFactNeighborY="100000"/>
      <dgm:spPr/>
    </dgm:pt>
    <dgm:pt modelId="{30F7A7D4-EE2B-D04D-A32B-5B898BB707A8}" type="pres">
      <dgm:prSet presAssocID="{69E901FF-0AA0-7448-B078-BE10F3D4C0CE}" presName="dot5" presStyleLbl="alignNode1" presStyleIdx="4" presStyleCnt="13" custLinFactNeighborX="-93660" custLinFactNeighborY="31707"/>
      <dgm:spPr/>
    </dgm:pt>
    <dgm:pt modelId="{2BF1F5A2-7639-2D4E-B044-62B04FB27818}" type="pres">
      <dgm:prSet presAssocID="{69E901FF-0AA0-7448-B078-BE10F3D4C0CE}" presName="dot6" presStyleLbl="alignNode1" presStyleIdx="5" presStyleCnt="13" custLinFactNeighborX="19902" custLinFactNeighborY="-56396"/>
      <dgm:spPr/>
    </dgm:pt>
    <dgm:pt modelId="{0242E6AA-1034-D04F-B970-2CCD52B8472C}" type="pres">
      <dgm:prSet presAssocID="{69E901FF-0AA0-7448-B078-BE10F3D4C0CE}" presName="dotArrow1" presStyleLbl="alignNode1" presStyleIdx="6" presStyleCnt="13"/>
      <dgm:spPr/>
    </dgm:pt>
    <dgm:pt modelId="{FA326A79-8BE1-9F4D-A5C5-7C9766411873}" type="pres">
      <dgm:prSet presAssocID="{69E901FF-0AA0-7448-B078-BE10F3D4C0CE}" presName="dotArrow2" presStyleLbl="alignNode1" presStyleIdx="7" presStyleCnt="13"/>
      <dgm:spPr/>
    </dgm:pt>
    <dgm:pt modelId="{9B4CF95B-3EFD-B842-A5B5-5EC627AA1DE8}" type="pres">
      <dgm:prSet presAssocID="{69E901FF-0AA0-7448-B078-BE10F3D4C0CE}" presName="dotArrow3" presStyleLbl="alignNode1" presStyleIdx="8" presStyleCnt="13"/>
      <dgm:spPr/>
    </dgm:pt>
    <dgm:pt modelId="{C219BD7D-A44B-204A-9287-47C138C3D7B1}" type="pres">
      <dgm:prSet presAssocID="{69E901FF-0AA0-7448-B078-BE10F3D4C0CE}" presName="dotArrow4" presStyleLbl="alignNode1" presStyleIdx="9" presStyleCnt="13"/>
      <dgm:spPr/>
    </dgm:pt>
    <dgm:pt modelId="{FE62D013-4A5E-4A49-AFC0-2F8B62A39D70}" type="pres">
      <dgm:prSet presAssocID="{69E901FF-0AA0-7448-B078-BE10F3D4C0CE}" presName="dotArrow5" presStyleLbl="alignNode1" presStyleIdx="10" presStyleCnt="13"/>
      <dgm:spPr/>
    </dgm:pt>
    <dgm:pt modelId="{0F025741-BAA5-AA4E-AE31-C5C8DFE30208}" type="pres">
      <dgm:prSet presAssocID="{69E901FF-0AA0-7448-B078-BE10F3D4C0CE}" presName="dotArrow6" presStyleLbl="alignNode1" presStyleIdx="11" presStyleCnt="13"/>
      <dgm:spPr/>
    </dgm:pt>
    <dgm:pt modelId="{C4B15FBD-067A-B744-B309-9958C1CB7F4A}" type="pres">
      <dgm:prSet presAssocID="{69E901FF-0AA0-7448-B078-BE10F3D4C0CE}" presName="dotArrow7" presStyleLbl="alignNode1" presStyleIdx="12" presStyleCnt="13"/>
      <dgm:spPr/>
    </dgm:pt>
    <dgm:pt modelId="{68267F82-59C5-1345-A6F7-CBF45BFE8855}" type="pres">
      <dgm:prSet presAssocID="{8F06A31E-B94A-1E4F-90AD-B89CDB8F3915}" presName="parTx1" presStyleLbl="node1" presStyleIdx="0" presStyleCnt="4" custScaleX="144976" custLinFactNeighborX="39354" custLinFactNeighborY="48170"/>
      <dgm:spPr/>
    </dgm:pt>
    <dgm:pt modelId="{52F07CA9-1F69-5B41-84B7-CA905F255541}" type="pres">
      <dgm:prSet presAssocID="{BD850C8F-D278-AE40-B718-F69B4814399C}" presName="picture1" presStyleCnt="0"/>
      <dgm:spPr/>
    </dgm:pt>
    <dgm:pt modelId="{5E88C572-7434-1345-96C5-332199D10B7C}" type="pres">
      <dgm:prSet presAssocID="{BD850C8F-D278-AE40-B718-F69B4814399C}" presName="imageRepeatNode" presStyleLbl="fgImgPlace1" presStyleIdx="0" presStyleCnt="4" custLinFactNeighborX="18694" custLinFactNeighborY="27309"/>
      <dgm:spPr/>
    </dgm:pt>
    <dgm:pt modelId="{E355C2A7-FB5A-EC44-AD1B-972B4ECFA8B7}" type="pres">
      <dgm:prSet presAssocID="{E6476C20-613F-D04A-BC3F-27327CCBF91B}" presName="parTx2" presStyleLbl="node1" presStyleIdx="1" presStyleCnt="4" custScaleX="144202" custLinFactNeighborX="25174" custLinFactNeighborY="25953"/>
      <dgm:spPr/>
    </dgm:pt>
    <dgm:pt modelId="{A67832C7-4F44-5E46-8F9B-6959A0A09C95}" type="pres">
      <dgm:prSet presAssocID="{A51B4127-F6A8-2F42-AE2C-50B1B8085FDF}" presName="picture2" presStyleCnt="0"/>
      <dgm:spPr/>
    </dgm:pt>
    <dgm:pt modelId="{3DC47912-C002-4C42-A947-10B6F1E3CD00}" type="pres">
      <dgm:prSet presAssocID="{A51B4127-F6A8-2F42-AE2C-50B1B8085FDF}" presName="imageRepeatNode" presStyleLbl="fgImgPlace1" presStyleIdx="1" presStyleCnt="4" custLinFactNeighborX="-7814" custLinFactNeighborY="-1755"/>
      <dgm:spPr/>
    </dgm:pt>
    <dgm:pt modelId="{3B2E4098-A898-1F49-B0C0-02BE33D27156}" type="pres">
      <dgm:prSet presAssocID="{B18CB835-A2ED-234B-94AB-3B48F8B55C13}" presName="parTx3" presStyleLbl="node1" presStyleIdx="2" presStyleCnt="4" custLinFactNeighborX="7184" custLinFactNeighborY="-16004"/>
      <dgm:spPr/>
    </dgm:pt>
    <dgm:pt modelId="{37B5BE53-AFEB-6C4A-BC7D-1A0E0C80E8A3}" type="pres">
      <dgm:prSet presAssocID="{5150D0FA-64F1-984F-B234-910E8583FDCF}" presName="picture3" presStyleCnt="0"/>
      <dgm:spPr/>
    </dgm:pt>
    <dgm:pt modelId="{79922EE1-271C-164C-91EC-3D607DB7ED20}" type="pres">
      <dgm:prSet presAssocID="{5150D0FA-64F1-984F-B234-910E8583FDCF}" presName="imageRepeatNode" presStyleLbl="fgImgPlace1" presStyleIdx="2" presStyleCnt="4" custLinFactNeighborX="-14007" custLinFactNeighborY="3938"/>
      <dgm:spPr/>
    </dgm:pt>
    <dgm:pt modelId="{D1FEC112-06BE-D740-B5A6-AE75F42F4F77}" type="pres">
      <dgm:prSet presAssocID="{4DEA5EF6-B38F-2649-8529-D85186EBD4FF}" presName="parTx4" presStyleLbl="node1" presStyleIdx="3" presStyleCnt="4" custLinFactNeighborX="13307" custLinFactNeighborY="1115"/>
      <dgm:spPr/>
    </dgm:pt>
    <dgm:pt modelId="{AE5AB4CD-69EC-1E4B-9517-0B69D88DA41E}" type="pres">
      <dgm:prSet presAssocID="{3B909504-D37F-C54C-80CD-89CF9B465F51}" presName="picture4" presStyleCnt="0"/>
      <dgm:spPr/>
    </dgm:pt>
    <dgm:pt modelId="{FD3B2B68-2B5C-CD4F-9483-C3082CE624C6}" type="pres">
      <dgm:prSet presAssocID="{3B909504-D37F-C54C-80CD-89CF9B465F51}" presName="imageRepeatNode" presStyleLbl="fgImgPlace1" presStyleIdx="3" presStyleCnt="4"/>
      <dgm:spPr/>
    </dgm:pt>
  </dgm:ptLst>
  <dgm:cxnLst>
    <dgm:cxn modelId="{BBF99505-7E17-D745-A4E5-99FF1159B357}" srcId="{69E901FF-0AA0-7448-B078-BE10F3D4C0CE}" destId="{4DEA5EF6-B38F-2649-8529-D85186EBD4FF}" srcOrd="3" destOrd="0" parTransId="{BEFB8876-063B-334E-A6EC-341E861B55A2}" sibTransId="{3B909504-D37F-C54C-80CD-89CF9B465F51}"/>
    <dgm:cxn modelId="{27741807-2D78-344E-8B01-8800A037BFAD}" type="presOf" srcId="{5150D0FA-64F1-984F-B234-910E8583FDCF}" destId="{79922EE1-271C-164C-91EC-3D607DB7ED20}" srcOrd="0" destOrd="0" presId="urn:microsoft.com/office/officeart/2008/layout/AscendingPictureAccentProcess"/>
    <dgm:cxn modelId="{597F0B5C-175F-CA45-9F9F-1986F4E4C5EB}" type="presOf" srcId="{E6476C20-613F-D04A-BC3F-27327CCBF91B}" destId="{E355C2A7-FB5A-EC44-AD1B-972B4ECFA8B7}" srcOrd="0" destOrd="0" presId="urn:microsoft.com/office/officeart/2008/layout/AscendingPictureAccentProcess"/>
    <dgm:cxn modelId="{E243A260-C93D-AA4C-8B9A-0A6E6C52A749}" type="presOf" srcId="{3B909504-D37F-C54C-80CD-89CF9B465F51}" destId="{FD3B2B68-2B5C-CD4F-9483-C3082CE624C6}" srcOrd="0" destOrd="0" presId="urn:microsoft.com/office/officeart/2008/layout/AscendingPictureAccentProcess"/>
    <dgm:cxn modelId="{30A86F63-E333-1C43-9603-9E37E1475FE4}" type="presOf" srcId="{BD850C8F-D278-AE40-B718-F69B4814399C}" destId="{5E88C572-7434-1345-96C5-332199D10B7C}" srcOrd="0" destOrd="0" presId="urn:microsoft.com/office/officeart/2008/layout/AscendingPictureAccentProcess"/>
    <dgm:cxn modelId="{3BC0B36F-47DE-2F4E-B369-252E1948D854}" srcId="{69E901FF-0AA0-7448-B078-BE10F3D4C0CE}" destId="{E6476C20-613F-D04A-BC3F-27327CCBF91B}" srcOrd="1" destOrd="0" parTransId="{68DEA6C1-166B-6847-842A-E4C595212A31}" sibTransId="{A51B4127-F6A8-2F42-AE2C-50B1B8085FDF}"/>
    <dgm:cxn modelId="{A3379F86-A10B-7541-9E9A-95CA97AA3E41}" srcId="{69E901FF-0AA0-7448-B078-BE10F3D4C0CE}" destId="{8F06A31E-B94A-1E4F-90AD-B89CDB8F3915}" srcOrd="0" destOrd="0" parTransId="{19008AEB-A7AB-CD4D-B7AB-444346D336A4}" sibTransId="{BD850C8F-D278-AE40-B718-F69B4814399C}"/>
    <dgm:cxn modelId="{B7323196-C11B-914B-9E46-A5C7D8C0B733}" type="presOf" srcId="{4DEA5EF6-B38F-2649-8529-D85186EBD4FF}" destId="{D1FEC112-06BE-D740-B5A6-AE75F42F4F77}" srcOrd="0" destOrd="0" presId="urn:microsoft.com/office/officeart/2008/layout/AscendingPictureAccentProcess"/>
    <dgm:cxn modelId="{D6C679A9-EB4B-DB42-A310-C284E1F61C7C}" srcId="{69E901FF-0AA0-7448-B078-BE10F3D4C0CE}" destId="{B18CB835-A2ED-234B-94AB-3B48F8B55C13}" srcOrd="2" destOrd="0" parTransId="{BB1D6ED0-500A-A145-8C6D-E9630804DFC5}" sibTransId="{5150D0FA-64F1-984F-B234-910E8583FDCF}"/>
    <dgm:cxn modelId="{F196FFE3-63A0-DD4C-917B-D33A62FE7004}" type="presOf" srcId="{A51B4127-F6A8-2F42-AE2C-50B1B8085FDF}" destId="{3DC47912-C002-4C42-A947-10B6F1E3CD00}" srcOrd="0" destOrd="0" presId="urn:microsoft.com/office/officeart/2008/layout/AscendingPictureAccentProcess"/>
    <dgm:cxn modelId="{B8083BE8-7754-114E-9D59-0812E82D4A87}" type="presOf" srcId="{8F06A31E-B94A-1E4F-90AD-B89CDB8F3915}" destId="{68267F82-59C5-1345-A6F7-CBF45BFE8855}" srcOrd="0" destOrd="0" presId="urn:microsoft.com/office/officeart/2008/layout/AscendingPictureAccentProcess"/>
    <dgm:cxn modelId="{A3F90FF0-71F3-CB46-A241-BF5F3EA556FD}" type="presOf" srcId="{69E901FF-0AA0-7448-B078-BE10F3D4C0CE}" destId="{A308B7C8-8EF3-1F44-9557-679A1EA7E46D}" srcOrd="0" destOrd="0" presId="urn:microsoft.com/office/officeart/2008/layout/AscendingPictureAccentProcess"/>
    <dgm:cxn modelId="{AD30ADFA-1613-FE4C-A4C4-2199EEA771BC}" type="presOf" srcId="{B18CB835-A2ED-234B-94AB-3B48F8B55C13}" destId="{3B2E4098-A898-1F49-B0C0-02BE33D27156}" srcOrd="0" destOrd="0" presId="urn:microsoft.com/office/officeart/2008/layout/AscendingPictureAccentProcess"/>
    <dgm:cxn modelId="{41472988-7B84-0749-9767-5B2AF902F99F}" type="presParOf" srcId="{A308B7C8-8EF3-1F44-9557-679A1EA7E46D}" destId="{BA3284FD-175D-0645-9723-D566ECF7FC4F}" srcOrd="0" destOrd="0" presId="urn:microsoft.com/office/officeart/2008/layout/AscendingPictureAccentProcess"/>
    <dgm:cxn modelId="{1A45961D-1AC6-1C4B-BDE2-88DC1D6175A3}" type="presParOf" srcId="{A308B7C8-8EF3-1F44-9557-679A1EA7E46D}" destId="{FADDA465-882E-BC43-983A-5D3D84FC15E7}" srcOrd="1" destOrd="0" presId="urn:microsoft.com/office/officeart/2008/layout/AscendingPictureAccentProcess"/>
    <dgm:cxn modelId="{8AF21A49-FA62-0447-9405-052038ACB4E5}" type="presParOf" srcId="{A308B7C8-8EF3-1F44-9557-679A1EA7E46D}" destId="{F18AF6F5-0921-FE4A-95B9-DE296E1D912E}" srcOrd="2" destOrd="0" presId="urn:microsoft.com/office/officeart/2008/layout/AscendingPictureAccentProcess"/>
    <dgm:cxn modelId="{099D7F21-E890-384F-9EB8-089B300EA227}" type="presParOf" srcId="{A308B7C8-8EF3-1F44-9557-679A1EA7E46D}" destId="{ADA311AB-CAF0-A34E-BCF4-BB7B992E9A0B}" srcOrd="3" destOrd="0" presId="urn:microsoft.com/office/officeart/2008/layout/AscendingPictureAccentProcess"/>
    <dgm:cxn modelId="{74455132-C7C8-E949-B3FD-EDC7D6182827}" type="presParOf" srcId="{A308B7C8-8EF3-1F44-9557-679A1EA7E46D}" destId="{30F7A7D4-EE2B-D04D-A32B-5B898BB707A8}" srcOrd="4" destOrd="0" presId="urn:microsoft.com/office/officeart/2008/layout/AscendingPictureAccentProcess"/>
    <dgm:cxn modelId="{4661001E-2AD7-7541-A96B-7A3703A98359}" type="presParOf" srcId="{A308B7C8-8EF3-1F44-9557-679A1EA7E46D}" destId="{2BF1F5A2-7639-2D4E-B044-62B04FB27818}" srcOrd="5" destOrd="0" presId="urn:microsoft.com/office/officeart/2008/layout/AscendingPictureAccentProcess"/>
    <dgm:cxn modelId="{BD7F6885-7652-3045-9957-46CC3D56F9A8}" type="presParOf" srcId="{A308B7C8-8EF3-1F44-9557-679A1EA7E46D}" destId="{0242E6AA-1034-D04F-B970-2CCD52B8472C}" srcOrd="6" destOrd="0" presId="urn:microsoft.com/office/officeart/2008/layout/AscendingPictureAccentProcess"/>
    <dgm:cxn modelId="{4C059840-548D-1043-B2C2-8EB10819207F}" type="presParOf" srcId="{A308B7C8-8EF3-1F44-9557-679A1EA7E46D}" destId="{FA326A79-8BE1-9F4D-A5C5-7C9766411873}" srcOrd="7" destOrd="0" presId="urn:microsoft.com/office/officeart/2008/layout/AscendingPictureAccentProcess"/>
    <dgm:cxn modelId="{242A5D98-CA46-4345-B471-0B6FCB3B4110}" type="presParOf" srcId="{A308B7C8-8EF3-1F44-9557-679A1EA7E46D}" destId="{9B4CF95B-3EFD-B842-A5B5-5EC627AA1DE8}" srcOrd="8" destOrd="0" presId="urn:microsoft.com/office/officeart/2008/layout/AscendingPictureAccentProcess"/>
    <dgm:cxn modelId="{13ACF552-708D-3B47-B71F-73A35EBA9F02}" type="presParOf" srcId="{A308B7C8-8EF3-1F44-9557-679A1EA7E46D}" destId="{C219BD7D-A44B-204A-9287-47C138C3D7B1}" srcOrd="9" destOrd="0" presId="urn:microsoft.com/office/officeart/2008/layout/AscendingPictureAccentProcess"/>
    <dgm:cxn modelId="{74BE1A9D-5E90-494D-BF05-56FBA35916E4}" type="presParOf" srcId="{A308B7C8-8EF3-1F44-9557-679A1EA7E46D}" destId="{FE62D013-4A5E-4A49-AFC0-2F8B62A39D70}" srcOrd="10" destOrd="0" presId="urn:microsoft.com/office/officeart/2008/layout/AscendingPictureAccentProcess"/>
    <dgm:cxn modelId="{F00DA4A6-409F-EA4B-88A4-CCC59708BF09}" type="presParOf" srcId="{A308B7C8-8EF3-1F44-9557-679A1EA7E46D}" destId="{0F025741-BAA5-AA4E-AE31-C5C8DFE30208}" srcOrd="11" destOrd="0" presId="urn:microsoft.com/office/officeart/2008/layout/AscendingPictureAccentProcess"/>
    <dgm:cxn modelId="{4E81B6BD-E43F-9842-BD79-1E1633153D40}" type="presParOf" srcId="{A308B7C8-8EF3-1F44-9557-679A1EA7E46D}" destId="{C4B15FBD-067A-B744-B309-9958C1CB7F4A}" srcOrd="12" destOrd="0" presId="urn:microsoft.com/office/officeart/2008/layout/AscendingPictureAccentProcess"/>
    <dgm:cxn modelId="{61AC7805-9530-F647-B528-A6580D0542EB}" type="presParOf" srcId="{A308B7C8-8EF3-1F44-9557-679A1EA7E46D}" destId="{68267F82-59C5-1345-A6F7-CBF45BFE8855}" srcOrd="13" destOrd="0" presId="urn:microsoft.com/office/officeart/2008/layout/AscendingPictureAccentProcess"/>
    <dgm:cxn modelId="{E30CF681-8041-794C-AEBB-006A737EBD8F}" type="presParOf" srcId="{A308B7C8-8EF3-1F44-9557-679A1EA7E46D}" destId="{52F07CA9-1F69-5B41-84B7-CA905F255541}" srcOrd="14" destOrd="0" presId="urn:microsoft.com/office/officeart/2008/layout/AscendingPictureAccentProcess"/>
    <dgm:cxn modelId="{EE89DB35-F90B-8841-8703-2551993DBAB8}" type="presParOf" srcId="{52F07CA9-1F69-5B41-84B7-CA905F255541}" destId="{5E88C572-7434-1345-96C5-332199D10B7C}" srcOrd="0" destOrd="0" presId="urn:microsoft.com/office/officeart/2008/layout/AscendingPictureAccentProcess"/>
    <dgm:cxn modelId="{E8DFC01B-ABF7-2F41-AE15-4C96FBA41969}" type="presParOf" srcId="{A308B7C8-8EF3-1F44-9557-679A1EA7E46D}" destId="{E355C2A7-FB5A-EC44-AD1B-972B4ECFA8B7}" srcOrd="15" destOrd="0" presId="urn:microsoft.com/office/officeart/2008/layout/AscendingPictureAccentProcess"/>
    <dgm:cxn modelId="{9993F8D5-362A-D24F-88A1-351E1CCF81B6}" type="presParOf" srcId="{A308B7C8-8EF3-1F44-9557-679A1EA7E46D}" destId="{A67832C7-4F44-5E46-8F9B-6959A0A09C95}" srcOrd="16" destOrd="0" presId="urn:microsoft.com/office/officeart/2008/layout/AscendingPictureAccentProcess"/>
    <dgm:cxn modelId="{BB7D8131-9A12-0F41-8F54-7D8E644B3986}" type="presParOf" srcId="{A67832C7-4F44-5E46-8F9B-6959A0A09C95}" destId="{3DC47912-C002-4C42-A947-10B6F1E3CD00}" srcOrd="0" destOrd="0" presId="urn:microsoft.com/office/officeart/2008/layout/AscendingPictureAccentProcess"/>
    <dgm:cxn modelId="{2BDE04EA-1C67-A542-BEAE-E7BBE99F1E88}" type="presParOf" srcId="{A308B7C8-8EF3-1F44-9557-679A1EA7E46D}" destId="{3B2E4098-A898-1F49-B0C0-02BE33D27156}" srcOrd="17" destOrd="0" presId="urn:microsoft.com/office/officeart/2008/layout/AscendingPictureAccentProcess"/>
    <dgm:cxn modelId="{FDB24731-FEA1-FC48-AC4C-EBD8B20DB1E0}" type="presParOf" srcId="{A308B7C8-8EF3-1F44-9557-679A1EA7E46D}" destId="{37B5BE53-AFEB-6C4A-BC7D-1A0E0C80E8A3}" srcOrd="18" destOrd="0" presId="urn:microsoft.com/office/officeart/2008/layout/AscendingPictureAccentProcess"/>
    <dgm:cxn modelId="{BD45695C-C6E9-2345-BDC8-6F6B3EC123C1}" type="presParOf" srcId="{37B5BE53-AFEB-6C4A-BC7D-1A0E0C80E8A3}" destId="{79922EE1-271C-164C-91EC-3D607DB7ED20}" srcOrd="0" destOrd="0" presId="urn:microsoft.com/office/officeart/2008/layout/AscendingPictureAccentProcess"/>
    <dgm:cxn modelId="{D7571304-97EE-694B-B8CE-2C22DDBC1062}" type="presParOf" srcId="{A308B7C8-8EF3-1F44-9557-679A1EA7E46D}" destId="{D1FEC112-06BE-D740-B5A6-AE75F42F4F77}" srcOrd="19" destOrd="0" presId="urn:microsoft.com/office/officeart/2008/layout/AscendingPictureAccentProcess"/>
    <dgm:cxn modelId="{57976341-1F48-8E40-ABE8-3CD99ACD6EC7}" type="presParOf" srcId="{A308B7C8-8EF3-1F44-9557-679A1EA7E46D}" destId="{AE5AB4CD-69EC-1E4B-9517-0B69D88DA41E}" srcOrd="20" destOrd="0" presId="urn:microsoft.com/office/officeart/2008/layout/AscendingPictureAccentProcess"/>
    <dgm:cxn modelId="{6F7EAF56-7897-F248-B9C9-3778504B9EA2}" type="presParOf" srcId="{AE5AB4CD-69EC-1E4B-9517-0B69D88DA41E}" destId="{FD3B2B68-2B5C-CD4F-9483-C3082CE624C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822E7-1E30-4FC2-A5CA-F53AE29C6B40}">
      <dsp:nvSpPr>
        <dsp:cNvPr id="0" name=""/>
        <dsp:cNvSpPr/>
      </dsp:nvSpPr>
      <dsp:spPr>
        <a:xfrm>
          <a:off x="210495" y="521293"/>
          <a:ext cx="1008861" cy="5604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60%</a:t>
          </a:r>
          <a:endParaRPr lang="en-US" sz="2400" kern="1200" dirty="0"/>
        </a:p>
      </dsp:txBody>
      <dsp:txXfrm>
        <a:off x="226911" y="537709"/>
        <a:ext cx="976029" cy="527646"/>
      </dsp:txXfrm>
    </dsp:sp>
    <dsp:sp modelId="{9C7C91C4-5504-4004-B354-4C0A15922790}">
      <dsp:nvSpPr>
        <dsp:cNvPr id="0" name=""/>
        <dsp:cNvSpPr/>
      </dsp:nvSpPr>
      <dsp:spPr>
        <a:xfrm>
          <a:off x="1533218" y="270395"/>
          <a:ext cx="1008861" cy="5604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40%</a:t>
          </a:r>
          <a:endParaRPr lang="en-US" sz="2400" kern="1200" dirty="0"/>
        </a:p>
      </dsp:txBody>
      <dsp:txXfrm>
        <a:off x="1549634" y="286811"/>
        <a:ext cx="976029" cy="527646"/>
      </dsp:txXfrm>
    </dsp:sp>
    <dsp:sp modelId="{0B1A13DD-E856-49E6-AB92-85C549830D2C}">
      <dsp:nvSpPr>
        <dsp:cNvPr id="0" name=""/>
        <dsp:cNvSpPr/>
      </dsp:nvSpPr>
      <dsp:spPr>
        <a:xfrm>
          <a:off x="1287169" y="2782079"/>
          <a:ext cx="420358" cy="420358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D6D03-E8EF-43CF-9D7B-F246B99C9992}">
      <dsp:nvSpPr>
        <dsp:cNvPr id="0" name=""/>
        <dsp:cNvSpPr/>
      </dsp:nvSpPr>
      <dsp:spPr>
        <a:xfrm rot="20959974">
          <a:off x="155025" y="2645310"/>
          <a:ext cx="2522153" cy="1703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D7525-7A9C-424F-B9BF-050867228C4F}">
      <dsp:nvSpPr>
        <dsp:cNvPr id="0" name=""/>
        <dsp:cNvSpPr/>
      </dsp:nvSpPr>
      <dsp:spPr>
        <a:xfrm>
          <a:off x="210798" y="1157692"/>
          <a:ext cx="1008861" cy="15020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Training Data</a:t>
          </a:r>
          <a:endParaRPr lang="en-US" sz="1800" kern="1200" dirty="0"/>
        </a:p>
      </dsp:txBody>
      <dsp:txXfrm>
        <a:off x="260047" y="1206941"/>
        <a:ext cx="910363" cy="1403584"/>
      </dsp:txXfrm>
    </dsp:sp>
    <dsp:sp modelId="{A5009A72-BE22-4A7E-B5C1-5E34B3C4968B}">
      <dsp:nvSpPr>
        <dsp:cNvPr id="0" name=""/>
        <dsp:cNvSpPr/>
      </dsp:nvSpPr>
      <dsp:spPr>
        <a:xfrm>
          <a:off x="1531301" y="921760"/>
          <a:ext cx="1008861" cy="15020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Testing Data</a:t>
          </a:r>
          <a:endParaRPr lang="en-US" sz="1800" kern="1200" dirty="0"/>
        </a:p>
      </dsp:txBody>
      <dsp:txXfrm>
        <a:off x="1580550" y="971009"/>
        <a:ext cx="910363" cy="1403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284FD-175D-0645-9723-D566ECF7FC4F}">
      <dsp:nvSpPr>
        <dsp:cNvPr id="0" name=""/>
        <dsp:cNvSpPr/>
      </dsp:nvSpPr>
      <dsp:spPr>
        <a:xfrm>
          <a:off x="2018663" y="3713591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DA465-882E-BC43-983A-5D3D84FC15E7}">
      <dsp:nvSpPr>
        <dsp:cNvPr id="0" name=""/>
        <dsp:cNvSpPr/>
      </dsp:nvSpPr>
      <dsp:spPr>
        <a:xfrm>
          <a:off x="1751553" y="3857301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AF6F5-0921-FE4A-95B9-DE296E1D912E}">
      <dsp:nvSpPr>
        <dsp:cNvPr id="0" name=""/>
        <dsp:cNvSpPr/>
      </dsp:nvSpPr>
      <dsp:spPr>
        <a:xfrm>
          <a:off x="1494145" y="4003428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311AB-CAF0-A34E-BCF4-BB7B992E9A0B}">
      <dsp:nvSpPr>
        <dsp:cNvPr id="0" name=""/>
        <dsp:cNvSpPr/>
      </dsp:nvSpPr>
      <dsp:spPr>
        <a:xfrm>
          <a:off x="1234068" y="4124413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7A7D4-EE2B-D04D-A32B-5B898BB707A8}">
      <dsp:nvSpPr>
        <dsp:cNvPr id="0" name=""/>
        <dsp:cNvSpPr/>
      </dsp:nvSpPr>
      <dsp:spPr>
        <a:xfrm>
          <a:off x="2667068" y="3055579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1F5A2-7639-2D4E-B044-62B04FB27818}">
      <dsp:nvSpPr>
        <dsp:cNvPr id="0" name=""/>
        <dsp:cNvSpPr/>
      </dsp:nvSpPr>
      <dsp:spPr>
        <a:xfrm>
          <a:off x="3304418" y="1854919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2E6AA-1034-D04F-B970-2CCD52B8472C}">
      <dsp:nvSpPr>
        <dsp:cNvPr id="0" name=""/>
        <dsp:cNvSpPr/>
      </dsp:nvSpPr>
      <dsp:spPr>
        <a:xfrm>
          <a:off x="3141939" y="506540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26A79-8BE1-9F4D-A5C5-7C9766411873}">
      <dsp:nvSpPr>
        <dsp:cNvPr id="0" name=""/>
        <dsp:cNvSpPr/>
      </dsp:nvSpPr>
      <dsp:spPr>
        <a:xfrm>
          <a:off x="3270310" y="415474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CF95B-3EFD-B842-A5B5-5EC627AA1DE8}">
      <dsp:nvSpPr>
        <dsp:cNvPr id="0" name=""/>
        <dsp:cNvSpPr/>
      </dsp:nvSpPr>
      <dsp:spPr>
        <a:xfrm>
          <a:off x="3398680" y="324408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9BD7D-A44B-204A-9287-47C138C3D7B1}">
      <dsp:nvSpPr>
        <dsp:cNvPr id="0" name=""/>
        <dsp:cNvSpPr/>
      </dsp:nvSpPr>
      <dsp:spPr>
        <a:xfrm>
          <a:off x="3527051" y="415474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2D013-4A5E-4A49-AFC0-2F8B62A39D70}">
      <dsp:nvSpPr>
        <dsp:cNvPr id="0" name=""/>
        <dsp:cNvSpPr/>
      </dsp:nvSpPr>
      <dsp:spPr>
        <a:xfrm>
          <a:off x="3655961" y="506540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25741-BAA5-AA4E-AE31-C5C8DFE30208}">
      <dsp:nvSpPr>
        <dsp:cNvPr id="0" name=""/>
        <dsp:cNvSpPr/>
      </dsp:nvSpPr>
      <dsp:spPr>
        <a:xfrm>
          <a:off x="3398680" y="516753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15FBD-067A-B744-B309-9958C1CB7F4A}">
      <dsp:nvSpPr>
        <dsp:cNvPr id="0" name=""/>
        <dsp:cNvSpPr/>
      </dsp:nvSpPr>
      <dsp:spPr>
        <a:xfrm>
          <a:off x="3398680" y="709097"/>
          <a:ext cx="90075" cy="900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67F82-59C5-1345-A6F7-CBF45BFE8855}">
      <dsp:nvSpPr>
        <dsp:cNvPr id="0" name=""/>
        <dsp:cNvSpPr/>
      </dsp:nvSpPr>
      <dsp:spPr>
        <a:xfrm>
          <a:off x="1007010" y="4448101"/>
          <a:ext cx="2811151" cy="5200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31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>
              <a:latin typeface="Calibri"/>
              <a:cs typeface="Calibri"/>
            </a:rPr>
            <a:t> Tuning machine learning parameters (LAPLACE) </a:t>
          </a:r>
        </a:p>
      </dsp:txBody>
      <dsp:txXfrm>
        <a:off x="1032395" y="4473486"/>
        <a:ext cx="2760381" cy="469241"/>
      </dsp:txXfrm>
    </dsp:sp>
    <dsp:sp modelId="{5E88C572-7434-1345-96C5-332199D10B7C}">
      <dsp:nvSpPr>
        <dsp:cNvPr id="0" name=""/>
        <dsp:cNvSpPr/>
      </dsp:nvSpPr>
      <dsp:spPr>
        <a:xfrm>
          <a:off x="310569" y="3933155"/>
          <a:ext cx="899135" cy="899168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8014" t="31525" r="1296" b="-1550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5C2A7-FB5A-EC44-AD1B-972B4ECFA8B7}">
      <dsp:nvSpPr>
        <dsp:cNvPr id="0" name=""/>
        <dsp:cNvSpPr/>
      </dsp:nvSpPr>
      <dsp:spPr>
        <a:xfrm>
          <a:off x="2480114" y="3704898"/>
          <a:ext cx="2796143" cy="5200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31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>
              <a:latin typeface="Calibri"/>
              <a:cs typeface="Calibri"/>
            </a:rPr>
            <a:t>Compared the Results of  NB with All features vs </a:t>
          </a:r>
          <a:r>
            <a:rPr lang="en-GB" sz="1200" b="1" kern="1200">
              <a:solidFill>
                <a:srgbClr val="9D6FF2"/>
              </a:solidFill>
              <a:highlight>
                <a:srgbClr val="C0C0C0"/>
              </a:highlight>
              <a:latin typeface="Calibri"/>
              <a:cs typeface="Calibri"/>
            </a:rPr>
            <a:t>Selected Features 	</a:t>
          </a:r>
          <a:r>
            <a:rPr lang="en-GB" sz="1200" b="1" kern="1200">
              <a:solidFill>
                <a:srgbClr val="9D6FF2"/>
              </a:solidFill>
              <a:latin typeface="Calibri"/>
              <a:cs typeface="Calibri"/>
            </a:rPr>
            <a:t>	</a:t>
          </a:r>
          <a:r>
            <a:rPr lang="en-GB" sz="1200" b="1" kern="1200">
              <a:latin typeface="Calibri"/>
              <a:cs typeface="Calibri"/>
            </a:rPr>
            <a:t>(</a:t>
          </a:r>
          <a:r>
            <a:rPr lang="en-GB" sz="1200" b="1" kern="1200" err="1">
              <a:latin typeface="Calibri"/>
              <a:cs typeface="Calibri"/>
            </a:rPr>
            <a:t>varImp</a:t>
          </a:r>
          <a:r>
            <a:rPr lang="en-GB" sz="1200" b="1" kern="1200">
              <a:latin typeface="Calibri"/>
              <a:cs typeface="Calibri"/>
            </a:rPr>
            <a:t>)</a:t>
          </a:r>
          <a:r>
            <a:rPr lang="en-GB" sz="1200" b="1" kern="1200">
              <a:highlight>
                <a:srgbClr val="C0C0C0"/>
              </a:highlight>
              <a:latin typeface="Calibri"/>
              <a:cs typeface="Calibri"/>
            </a:rPr>
            <a:t> </a:t>
          </a:r>
          <a:endParaRPr lang="en-GB" sz="1200" b="1" kern="1200">
            <a:latin typeface="Calibri"/>
            <a:cs typeface="Calibri"/>
          </a:endParaRPr>
        </a:p>
      </dsp:txBody>
      <dsp:txXfrm>
        <a:off x="2505499" y="3730283"/>
        <a:ext cx="2745373" cy="469241"/>
      </dsp:txXfrm>
    </dsp:sp>
    <dsp:sp modelId="{3DC47912-C002-4C42-A947-10B6F1E3CD00}">
      <dsp:nvSpPr>
        <dsp:cNvPr id="0" name=""/>
        <dsp:cNvSpPr/>
      </dsp:nvSpPr>
      <dsp:spPr>
        <a:xfrm>
          <a:off x="1812783" y="3044148"/>
          <a:ext cx="899135" cy="899168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2975" t="8011" r="2975" b="801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E4098-A898-1F49-B0C0-02BE33D27156}">
      <dsp:nvSpPr>
        <dsp:cNvPr id="0" name=""/>
        <dsp:cNvSpPr/>
      </dsp:nvSpPr>
      <dsp:spPr>
        <a:xfrm>
          <a:off x="3300927" y="2496908"/>
          <a:ext cx="1939046" cy="5200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31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>
              <a:latin typeface="Calibri"/>
              <a:cs typeface="Calibri"/>
            </a:rPr>
            <a:t>    Normalisation </a:t>
          </a:r>
        </a:p>
      </dsp:txBody>
      <dsp:txXfrm>
        <a:off x="3326312" y="2522293"/>
        <a:ext cx="1888276" cy="469241"/>
      </dsp:txXfrm>
    </dsp:sp>
    <dsp:sp modelId="{79922EE1-271C-164C-91EC-3D607DB7ED20}">
      <dsp:nvSpPr>
        <dsp:cNvPr id="0" name=""/>
        <dsp:cNvSpPr/>
      </dsp:nvSpPr>
      <dsp:spPr>
        <a:xfrm>
          <a:off x="2498199" y="2105529"/>
          <a:ext cx="899135" cy="899168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t="-16796" b="1679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50800" dir="5400000" algn="ctr" rotWithShape="0">
            <a:schemeClr val="bg1">
              <a:alpha val="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EC112-06BE-D740-B5A6-AE75F42F4F77}">
      <dsp:nvSpPr>
        <dsp:cNvPr id="0" name=""/>
        <dsp:cNvSpPr/>
      </dsp:nvSpPr>
      <dsp:spPr>
        <a:xfrm>
          <a:off x="3629353" y="1406755"/>
          <a:ext cx="1939046" cy="5200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431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>
              <a:latin typeface="Calibri"/>
              <a:cs typeface="Calibri"/>
            </a:rPr>
            <a:t>Over balancing the minority of 1's in target variable</a:t>
          </a:r>
        </a:p>
      </dsp:txBody>
      <dsp:txXfrm>
        <a:off x="3654738" y="1432140"/>
        <a:ext cx="1888276" cy="469241"/>
      </dsp:txXfrm>
    </dsp:sp>
    <dsp:sp modelId="{FD3B2B68-2B5C-CD4F-9483-C3082CE624C6}">
      <dsp:nvSpPr>
        <dsp:cNvPr id="0" name=""/>
        <dsp:cNvSpPr/>
      </dsp:nvSpPr>
      <dsp:spPr>
        <a:xfrm>
          <a:off x="2949383" y="890946"/>
          <a:ext cx="899135" cy="899168"/>
        </a:xfrm>
        <a:prstGeom prst="ellipse">
          <a:avLst/>
        </a:prstGeom>
        <a:blipFill dpi="0" rotWithShape="1">
          <a:blip xmlns:r="http://schemas.openxmlformats.org/officeDocument/2006/relationships" r:embed="rId4"/>
          <a:srcRect/>
          <a:stretch>
            <a:fillRect t="1342" b="-2334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C3ECF-C6C6-40EB-9AF4-58A64DC47248}" type="datetimeFigureOut"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CF11C-BC6D-4D85-A1C9-F413072BDE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74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7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5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76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987990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5130800"/>
            <a:ext cx="12192000" cy="1727200"/>
          </a:xfrm>
          <a:prstGeom prst="rect">
            <a:avLst/>
          </a:prstGeom>
          <a:solidFill>
            <a:srgbClr val="B5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59" indent="0">
              <a:buNone/>
              <a:defRPr sz="1600"/>
            </a:lvl2pPr>
            <a:lvl3pPr marL="1219119" indent="0">
              <a:buNone/>
              <a:defRPr sz="1333"/>
            </a:lvl3pPr>
            <a:lvl4pPr marL="1828678" indent="0">
              <a:buNone/>
              <a:defRPr sz="1200"/>
            </a:lvl4pPr>
            <a:lvl5pPr marL="2438238" indent="0">
              <a:buNone/>
              <a:defRPr sz="1200"/>
            </a:lvl5pPr>
            <a:lvl6pPr marL="3047797" indent="0">
              <a:buNone/>
              <a:defRPr sz="1200"/>
            </a:lvl6pPr>
            <a:lvl7pPr marL="3657357" indent="0">
              <a:buNone/>
              <a:defRPr sz="1200"/>
            </a:lvl7pPr>
            <a:lvl8pPr marL="4266915" indent="0">
              <a:buNone/>
              <a:defRPr sz="1200"/>
            </a:lvl8pPr>
            <a:lvl9pPr marL="487647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59" indent="0">
              <a:buNone/>
              <a:defRPr sz="3733"/>
            </a:lvl2pPr>
            <a:lvl3pPr marL="1219119" indent="0">
              <a:buNone/>
              <a:defRPr sz="3200"/>
            </a:lvl3pPr>
            <a:lvl4pPr marL="1828678" indent="0">
              <a:buNone/>
              <a:defRPr sz="2667"/>
            </a:lvl4pPr>
            <a:lvl5pPr marL="2438238" indent="0">
              <a:buNone/>
              <a:defRPr sz="2667"/>
            </a:lvl5pPr>
            <a:lvl6pPr marL="3047797" indent="0">
              <a:buNone/>
              <a:defRPr sz="2667"/>
            </a:lvl6pPr>
            <a:lvl7pPr marL="3657357" indent="0">
              <a:buNone/>
              <a:defRPr sz="2667"/>
            </a:lvl7pPr>
            <a:lvl8pPr marL="4266915" indent="0">
              <a:buNone/>
              <a:defRPr sz="2667"/>
            </a:lvl8pPr>
            <a:lvl9pPr marL="4876475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59" indent="0">
              <a:buNone/>
              <a:defRPr sz="1600"/>
            </a:lvl2pPr>
            <a:lvl3pPr marL="1219119" indent="0">
              <a:buNone/>
              <a:defRPr sz="1333"/>
            </a:lvl3pPr>
            <a:lvl4pPr marL="1828678" indent="0">
              <a:buNone/>
              <a:defRPr sz="1200"/>
            </a:lvl4pPr>
            <a:lvl5pPr marL="2438238" indent="0">
              <a:buNone/>
              <a:defRPr sz="1200"/>
            </a:lvl5pPr>
            <a:lvl6pPr marL="3047797" indent="0">
              <a:buNone/>
              <a:defRPr sz="1200"/>
            </a:lvl6pPr>
            <a:lvl7pPr marL="3657357" indent="0">
              <a:buNone/>
              <a:defRPr sz="1200"/>
            </a:lvl7pPr>
            <a:lvl8pPr marL="4266915" indent="0">
              <a:buNone/>
              <a:defRPr sz="1200"/>
            </a:lvl8pPr>
            <a:lvl9pPr marL="487647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4263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49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062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9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92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98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6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8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975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812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998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713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11166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808C-87D5-4F57-98B8-082789F3B023}" type="datetime1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0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5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1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3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9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1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7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59" indent="0">
              <a:buNone/>
              <a:defRPr sz="2667" b="1"/>
            </a:lvl2pPr>
            <a:lvl3pPr marL="1219119" indent="0">
              <a:buNone/>
              <a:defRPr sz="2400" b="1"/>
            </a:lvl3pPr>
            <a:lvl4pPr marL="1828678" indent="0">
              <a:buNone/>
              <a:defRPr sz="2133" b="1"/>
            </a:lvl4pPr>
            <a:lvl5pPr marL="2438238" indent="0">
              <a:buNone/>
              <a:defRPr sz="2133" b="1"/>
            </a:lvl5pPr>
            <a:lvl6pPr marL="3047797" indent="0">
              <a:buNone/>
              <a:defRPr sz="2133" b="1"/>
            </a:lvl6pPr>
            <a:lvl7pPr marL="3657357" indent="0">
              <a:buNone/>
              <a:defRPr sz="2133" b="1"/>
            </a:lvl7pPr>
            <a:lvl8pPr marL="4266915" indent="0">
              <a:buNone/>
              <a:defRPr sz="2133" b="1"/>
            </a:lvl8pPr>
            <a:lvl9pPr marL="487647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59" indent="0">
              <a:buNone/>
              <a:defRPr sz="2667" b="1"/>
            </a:lvl2pPr>
            <a:lvl3pPr marL="1219119" indent="0">
              <a:buNone/>
              <a:defRPr sz="2400" b="1"/>
            </a:lvl3pPr>
            <a:lvl4pPr marL="1828678" indent="0">
              <a:buNone/>
              <a:defRPr sz="2133" b="1"/>
            </a:lvl4pPr>
            <a:lvl5pPr marL="2438238" indent="0">
              <a:buNone/>
              <a:defRPr sz="2133" b="1"/>
            </a:lvl5pPr>
            <a:lvl6pPr marL="3047797" indent="0">
              <a:buNone/>
              <a:defRPr sz="2133" b="1"/>
            </a:lvl6pPr>
            <a:lvl7pPr marL="3657357" indent="0">
              <a:buNone/>
              <a:defRPr sz="2133" b="1"/>
            </a:lvl7pPr>
            <a:lvl8pPr marL="4266915" indent="0">
              <a:buNone/>
              <a:defRPr sz="2133" b="1"/>
            </a:lvl8pPr>
            <a:lvl9pPr marL="487647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426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5"/>
            <a:ext cx="10972800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176A7-B091-469C-82C8-89C693043C40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82" r:id="rId10"/>
    <p:sldLayoutId id="2147483681" r:id="rId11"/>
    <p:sldLayoutId id="2147483683" r:id="rId12"/>
    <p:sldLayoutId id="2147483684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62" r:id="rId22"/>
  </p:sldLayoutIdLst>
  <p:txStyles>
    <p:titleStyle>
      <a:lvl1pPr algn="l" defTabSz="1219119" rtl="0" eaLnBrk="1" latinLnBrk="0" hangingPunct="1"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170" indent="-457170" algn="l" defTabSz="121911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534" indent="-380974" algn="l" defTabSz="1219119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898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459" indent="-304780" algn="l" defTabSz="1219119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3017" indent="-304780" algn="l" defTabSz="1219119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576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36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95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54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9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9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78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38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97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57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15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75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AF1B905-D078-984D-A55D-B0358B45B2C0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4F0AC55-ECD0-3248-A318-D6AB2B93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7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reepik.com/free-vector/flat-design-christmas-town-background_5831687.htm" TargetMode="External"/><Relationship Id="rId5" Type="http://schemas.openxmlformats.org/officeDocument/2006/relationships/hyperlink" Target="https://www.armstrongeconomics.com/world-news/sovereign-debt-crisis/the-ship-is-sinking/" TargetMode="External"/><Relationship Id="rId4" Type="http://schemas.openxmlformats.org/officeDocument/2006/relationships/hyperlink" Target="https://arofiqimaulana.com/naive-bayes-classifie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accelerator.ca.analytics.ibm.com/bi/?perspective=authoring&amp;pathRef=.public_folders%2FIBM%2BAccelerator%2BCatalog%2FContent%2FDAT00148&amp;id=i9710CF25EF75468D95FFFC7D57D45204&amp;objRef=i9710CF25EF75468D95FFFC7D57D45204&amp;action=run&amp;format=HTML&amp;cmPropStr=%7B%22id%22%3A%22i9710CF25EF75468D95FFFC7D57D45204%22%2C%22type%22%3A%22reportView%22%2C%22defaultName%22%3A%22DAT00148%22%2C%22permissions%22%3A%5B%22execute%22%2C%22read%22%2C%22traverse%22%5D%7D" TargetMode="Externa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3.sv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microsoft.com/office/2007/relationships/diagramDrawing" Target="../diagrams/drawing2.xml"/><Relationship Id="rId4" Type="http://schemas.openxmlformats.org/officeDocument/2006/relationships/image" Target="../media/image5.sv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503" y="1353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782467" y="3273408"/>
            <a:ext cx="11409532" cy="3584592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728267" cy="701293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971718" cy="2249945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85859" y="1206756"/>
            <a:ext cx="80164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5400" dirty="0"/>
              <a:t>CUSTOMER CHURN PREDICTION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81B2A8-D0B0-9C9C-8441-A76E00EE9BC8}"/>
              </a:ext>
            </a:extLst>
          </p:cNvPr>
          <p:cNvSpPr/>
          <p:nvPr/>
        </p:nvSpPr>
        <p:spPr>
          <a:xfrm>
            <a:off x="11149989" y="175014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58257-A206-58FF-04C5-EB50D3C0FC63}"/>
              </a:ext>
            </a:extLst>
          </p:cNvPr>
          <p:cNvSpPr txBox="1"/>
          <p:nvPr/>
        </p:nvSpPr>
        <p:spPr>
          <a:xfrm>
            <a:off x="485859" y="3321279"/>
            <a:ext cx="3503388" cy="523220"/>
          </a:xfrm>
          <a:prstGeom prst="rect">
            <a:avLst/>
          </a:prstGeom>
          <a:noFill/>
          <a:ln>
            <a:solidFill>
              <a:srgbClr val="6D5487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400" dirty="0"/>
              <a:t>Prepared by:</a:t>
            </a:r>
          </a:p>
          <a:p>
            <a:r>
              <a:rPr lang="en-US" sz="1400" dirty="0"/>
              <a:t>SYED OWAIS RAZA</a:t>
            </a:r>
          </a:p>
        </p:txBody>
      </p:sp>
    </p:spTree>
    <p:extLst>
      <p:ext uri="{BB962C8B-B14F-4D97-AF65-F5344CB8AC3E}">
        <p14:creationId xmlns:p14="http://schemas.microsoft.com/office/powerpoint/2010/main" val="361406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1CFA88-84D2-65F8-EAC7-67F7CC61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12189350" cy="3429000"/>
          </a:xfrm>
          <a:prstGeom prst="rect">
            <a:avLst/>
          </a:prstGeom>
        </p:spPr>
      </p:pic>
      <p:sp>
        <p:nvSpPr>
          <p:cNvPr id="3" name="Title 11">
            <a:extLst>
              <a:ext uri="{FF2B5EF4-FFF2-40B4-BE49-F238E27FC236}">
                <a16:creationId xmlns:a16="http://schemas.microsoft.com/office/drawing/2014/main" id="{129BB5AE-26A8-0089-ABAE-0048A37D0825}"/>
              </a:ext>
            </a:extLst>
          </p:cNvPr>
          <p:cNvSpPr txBox="1">
            <a:spLocks/>
          </p:cNvSpPr>
          <p:nvPr/>
        </p:nvSpPr>
        <p:spPr>
          <a:xfrm>
            <a:off x="355158" y="139051"/>
            <a:ext cx="10972800" cy="508143"/>
          </a:xfrm>
          <a:prstGeom prst="rect">
            <a:avLst/>
          </a:prstGeom>
        </p:spPr>
        <p:txBody>
          <a:bodyPr vert="horz" lIns="91436" tIns="45718" rIns="91436" bIns="45718" rtlCol="0" anchor="ctr">
            <a:normAutofit fontScale="85000" lnSpcReduction="20000"/>
          </a:bodyPr>
          <a:lstStyle>
            <a:lvl1pPr algn="l" defTabSz="1219119" rtl="0" eaLnBrk="1" latinLnBrk="0" hangingPunct="1">
              <a:spcBef>
                <a:spcPct val="0"/>
              </a:spcBef>
              <a:buNone/>
              <a:defRPr sz="3733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700">
                <a:solidFill>
                  <a:schemeClr val="tx2"/>
                </a:solidFill>
                <a:cs typeface="Calibri"/>
              </a:rPr>
              <a:t>References: </a:t>
            </a:r>
            <a:endParaRPr lang="en-US" sz="3700">
              <a:solidFill>
                <a:schemeClr val="tx2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7689C-6EBC-73E9-6E63-34F71D0F359C}"/>
              </a:ext>
            </a:extLst>
          </p:cNvPr>
          <p:cNvSpPr txBox="1"/>
          <p:nvPr/>
        </p:nvSpPr>
        <p:spPr>
          <a:xfrm>
            <a:off x="355158" y="869373"/>
            <a:ext cx="10155381" cy="5594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600">
                <a:solidFill>
                  <a:srgbClr val="595959"/>
                </a:solidFill>
              </a:rPr>
              <a:t>Admin (2022) </a:t>
            </a:r>
            <a:r>
              <a:rPr lang="en-GB" sz="1600" i="1">
                <a:solidFill>
                  <a:srgbClr val="595959"/>
                </a:solidFill>
              </a:rPr>
              <a:t>Naive Bayes classifier</a:t>
            </a:r>
            <a:r>
              <a:rPr lang="en-GB" sz="1600">
                <a:solidFill>
                  <a:srgbClr val="595959"/>
                </a:solidFill>
              </a:rPr>
              <a:t>, </a:t>
            </a:r>
            <a:r>
              <a:rPr lang="en-GB" sz="1600" i="1">
                <a:solidFill>
                  <a:srgbClr val="595959"/>
                </a:solidFill>
              </a:rPr>
              <a:t>arofiqimaulana.com</a:t>
            </a:r>
            <a:r>
              <a:rPr lang="en-GB" sz="1600">
                <a:solidFill>
                  <a:srgbClr val="595959"/>
                </a:solidFill>
              </a:rPr>
              <a:t>. Available at: </a:t>
            </a:r>
            <a:r>
              <a:rPr lang="en-GB" sz="1600" u="sng">
                <a:solidFill>
                  <a:srgbClr val="DF538A"/>
                </a:solidFill>
                <a:hlinkClick r:id="rId4"/>
              </a:rPr>
              <a:t>https://arofiqimaulana.com/naive-bayes-classifier/</a:t>
            </a:r>
            <a:r>
              <a:rPr lang="en-GB" sz="1600">
                <a:solidFill>
                  <a:srgbClr val="595959"/>
                </a:solidFill>
              </a:rPr>
              <a:t> (Accessed: 03 May 2023). ​</a:t>
            </a:r>
            <a:endParaRPr lang="en-US" sz="1600">
              <a:solidFill>
                <a:srgbClr val="000000"/>
              </a:solidFill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600">
                <a:solidFill>
                  <a:srgbClr val="595959"/>
                </a:solidFill>
              </a:rPr>
              <a:t>Armstrong, M. (2017) </a:t>
            </a:r>
            <a:r>
              <a:rPr lang="en-GB" sz="1600" i="1">
                <a:solidFill>
                  <a:srgbClr val="595959"/>
                </a:solidFill>
              </a:rPr>
              <a:t>Sinking Ship Boat</a:t>
            </a:r>
            <a:r>
              <a:rPr lang="en-GB" sz="1600">
                <a:solidFill>
                  <a:srgbClr val="595959"/>
                </a:solidFill>
              </a:rPr>
              <a:t>. Available at: </a:t>
            </a:r>
            <a:r>
              <a:rPr lang="en-GB" sz="1600" u="sng">
                <a:solidFill>
                  <a:srgbClr val="DF538A"/>
                </a:solidFill>
                <a:hlinkClick r:id="rId5"/>
              </a:rPr>
              <a:t>https://www.armstrongeconomics.com/world-news/sovereign-debt-crisis/the-ship-is-sinking/</a:t>
            </a:r>
            <a:r>
              <a:rPr lang="en-GB" sz="1600">
                <a:solidFill>
                  <a:srgbClr val="595959"/>
                </a:solidFill>
              </a:rPr>
              <a:t> (Accessed: 05 May 2023). ​</a:t>
            </a:r>
            <a:endParaRPr lang="en-US" sz="1600">
              <a:solidFill>
                <a:srgbClr val="000000"/>
              </a:solidFill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600" i="1">
                <a:solidFill>
                  <a:srgbClr val="595959"/>
                </a:solidFill>
              </a:rPr>
              <a:t>Free vector: Flat design </a:t>
            </a:r>
            <a:r>
              <a:rPr lang="en-GB" sz="1600" i="1" err="1">
                <a:solidFill>
                  <a:srgbClr val="595959"/>
                </a:solidFill>
              </a:rPr>
              <a:t>christmas</a:t>
            </a:r>
            <a:r>
              <a:rPr lang="en-GB" sz="1600" i="1">
                <a:solidFill>
                  <a:srgbClr val="595959"/>
                </a:solidFill>
              </a:rPr>
              <a:t> town background</a:t>
            </a:r>
            <a:r>
              <a:rPr lang="en-GB" sz="1600">
                <a:solidFill>
                  <a:srgbClr val="595959"/>
                </a:solidFill>
              </a:rPr>
              <a:t> (2019) </a:t>
            </a:r>
            <a:r>
              <a:rPr lang="en-GB" sz="1600" i="1" err="1">
                <a:solidFill>
                  <a:srgbClr val="595959"/>
                </a:solidFill>
              </a:rPr>
              <a:t>Freepik</a:t>
            </a:r>
            <a:r>
              <a:rPr lang="en-GB" sz="1600">
                <a:solidFill>
                  <a:srgbClr val="595959"/>
                </a:solidFill>
              </a:rPr>
              <a:t>. Available at: </a:t>
            </a:r>
            <a:r>
              <a:rPr lang="en-GB" sz="1600" u="sng">
                <a:solidFill>
                  <a:srgbClr val="DF538A"/>
                </a:solidFill>
                <a:hlinkClick r:id="rId6"/>
              </a:rPr>
              <a:t>https://www.freepik.com/free-vector/flat-design-christmas-town-background_5831687.htm</a:t>
            </a:r>
            <a:r>
              <a:rPr lang="en-GB" sz="1600">
                <a:solidFill>
                  <a:srgbClr val="595959"/>
                </a:solidFill>
              </a:rPr>
              <a:t> (Accessed: 03 May 2023). ​</a:t>
            </a:r>
            <a:endParaRPr lang="en-US" sz="1600">
              <a:solidFill>
                <a:srgbClr val="000000"/>
              </a:solidFill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600" err="1">
                <a:solidFill>
                  <a:srgbClr val="595959"/>
                </a:solidFill>
              </a:rPr>
              <a:t>Kostjuchenko</a:t>
            </a:r>
            <a:r>
              <a:rPr lang="en-GB" sz="1600">
                <a:solidFill>
                  <a:srgbClr val="595959"/>
                </a:solidFill>
              </a:rPr>
              <a:t>, R. (2018) </a:t>
            </a:r>
            <a:r>
              <a:rPr lang="en-GB" sz="1600" i="1">
                <a:solidFill>
                  <a:srgbClr val="595959"/>
                </a:solidFill>
              </a:rPr>
              <a:t>Standing business man teacher pointing with wooden pointer stick stock vector - illustration of icon, educator: 131128850</a:t>
            </a:r>
            <a:r>
              <a:rPr lang="en-GB" sz="1600">
                <a:solidFill>
                  <a:srgbClr val="595959"/>
                </a:solidFill>
              </a:rPr>
              <a:t>, </a:t>
            </a:r>
            <a:r>
              <a:rPr lang="en-GB" sz="1600" i="1" err="1">
                <a:solidFill>
                  <a:srgbClr val="595959"/>
                </a:solidFill>
              </a:rPr>
              <a:t>Dreamstime</a:t>
            </a:r>
            <a:r>
              <a:rPr lang="en-GB" sz="1600">
                <a:solidFill>
                  <a:srgbClr val="595959"/>
                </a:solidFill>
              </a:rPr>
              <a:t>. Available at: https://www.dreamstime.com/standing-business-man-teacher-pointing-wooden-pointer-stick-standing-business-man-teacher-pointing-wooden-pointer-stick-image131128850 (Accessed: 03 May 2023).​</a:t>
            </a:r>
            <a:endParaRPr lang="en-US" sz="1600">
              <a:solidFill>
                <a:srgbClr val="000000"/>
              </a:solidFill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600">
                <a:solidFill>
                  <a:srgbClr val="595959"/>
                </a:solidFill>
              </a:rPr>
              <a:t>Paul, P. (2019) </a:t>
            </a:r>
            <a:r>
              <a:rPr lang="en-GB" sz="1600" i="1">
                <a:solidFill>
                  <a:srgbClr val="595959"/>
                </a:solidFill>
              </a:rPr>
              <a:t>Man, call, head phone, 24 hours support, custom care , business customer support service purple </a:t>
            </a:r>
            <a:r>
              <a:rPr lang="en-GB" sz="1600" i="1" err="1">
                <a:solidFill>
                  <a:srgbClr val="595959"/>
                </a:solidFill>
              </a:rPr>
              <a:t>color</a:t>
            </a:r>
            <a:r>
              <a:rPr lang="en-GB" sz="1600" i="1">
                <a:solidFill>
                  <a:srgbClr val="595959"/>
                </a:solidFill>
              </a:rPr>
              <a:t> icon stock vector - illustration of business, magenta: 140921242</a:t>
            </a:r>
            <a:r>
              <a:rPr lang="en-GB" sz="1600">
                <a:solidFill>
                  <a:srgbClr val="595959"/>
                </a:solidFill>
              </a:rPr>
              <a:t>, </a:t>
            </a:r>
            <a:r>
              <a:rPr lang="en-GB" sz="1600" i="1" err="1">
                <a:solidFill>
                  <a:srgbClr val="595959"/>
                </a:solidFill>
              </a:rPr>
              <a:t>Dreamstime</a:t>
            </a:r>
            <a:r>
              <a:rPr lang="en-GB" sz="1600">
                <a:solidFill>
                  <a:srgbClr val="595959"/>
                </a:solidFill>
              </a:rPr>
              <a:t>. Available at: https://www.dreamstime.com/man-call-head-phone-hours-support-custom-care-business-customer-support-service-purple-color-icon-icon-support-customer-service-image140921242 (Accessed: 03 May 2023)</a:t>
            </a:r>
            <a:br>
              <a:rPr lang="en-GB" sz="1600"/>
            </a:br>
            <a:r>
              <a:rPr lang="en-GB" sz="1600">
                <a:solidFill>
                  <a:srgbClr val="000000"/>
                </a:solidFill>
              </a:rPr>
              <a:t>​</a:t>
            </a:r>
            <a:endParaRPr lang="en-GB" sz="1600">
              <a:solidFill>
                <a:srgbClr val="595959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484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D84F7680-9593-5532-F207-E64227A3F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0" y="0"/>
            <a:ext cx="12234407" cy="388939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C4408DA-73EB-4B5D-CEAF-232198AD1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2313830"/>
            <a:ext cx="12192000" cy="4544169"/>
          </a:xfrm>
          <a:prstGeom prst="rect">
            <a:avLst/>
          </a:prstGeom>
        </p:spPr>
      </p:pic>
      <p:pic>
        <p:nvPicPr>
          <p:cNvPr id="11" name="Content Placeholder 10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BF2EC75E-AA5D-C1FD-2670-A34A0B100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9" y="1039555"/>
            <a:ext cx="6440007" cy="307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close-up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4089B53A-3E72-D4A0-81CD-E24169E6D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49" y="3429000"/>
            <a:ext cx="6440007" cy="307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11">
            <a:extLst>
              <a:ext uri="{FF2B5EF4-FFF2-40B4-BE49-F238E27FC236}">
                <a16:creationId xmlns:a16="http://schemas.microsoft.com/office/drawing/2014/main" id="{A14D7A41-3EF0-58EE-2353-FF112327D301}"/>
              </a:ext>
            </a:extLst>
          </p:cNvPr>
          <p:cNvSpPr txBox="1">
            <a:spLocks/>
          </p:cNvSpPr>
          <p:nvPr/>
        </p:nvSpPr>
        <p:spPr>
          <a:xfrm>
            <a:off x="175049" y="208324"/>
            <a:ext cx="10972800" cy="508143"/>
          </a:xfrm>
          <a:prstGeom prst="rect">
            <a:avLst/>
          </a:prstGeom>
        </p:spPr>
        <p:txBody>
          <a:bodyPr vert="horz" lIns="91436" tIns="45718" rIns="91436" bIns="45718" rtlCol="0" anchor="ctr">
            <a:noAutofit/>
          </a:bodyPr>
          <a:lstStyle>
            <a:lvl1pPr algn="l" defTabSz="1219119" rtl="0" eaLnBrk="1" latinLnBrk="0" hangingPunct="1">
              <a:spcBef>
                <a:spcPct val="0"/>
              </a:spcBef>
              <a:buNone/>
              <a:defRPr sz="3733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>
              <a:solidFill>
                <a:schemeClr val="tx2"/>
              </a:solidFill>
              <a:ea typeface="+mj-lt"/>
              <a:cs typeface="+mj-lt"/>
            </a:endParaRPr>
          </a:p>
          <a:p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Appendix:Important Snippets from R script</a:t>
            </a:r>
            <a:endParaRPr lang="en-US" sz="2400">
              <a:solidFill>
                <a:schemeClr val="tx2"/>
              </a:solidFill>
              <a:ea typeface="+mj-lt"/>
              <a:cs typeface="+mj-lt"/>
            </a:endParaRPr>
          </a:p>
          <a:p>
            <a:endParaRPr lang="en-GB" sz="3700">
              <a:solidFill>
                <a:schemeClr val="tx2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250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164">
            <a:extLst>
              <a:ext uri="{FF2B5EF4-FFF2-40B4-BE49-F238E27FC236}">
                <a16:creationId xmlns:a16="http://schemas.microsoft.com/office/drawing/2014/main" id="{F2C13715-57F4-8E49-F41E-5B7761080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004" r="4037" b="4614"/>
          <a:stretch>
            <a:fillRect/>
          </a:stretch>
        </p:blipFill>
        <p:spPr>
          <a:xfrm>
            <a:off x="3877071" y="0"/>
            <a:ext cx="8314929" cy="6868167"/>
          </a:xfrm>
          <a:prstGeom prst="rect">
            <a:avLst/>
          </a:prstGeom>
        </p:spPr>
      </p:pic>
      <p:sp>
        <p:nvSpPr>
          <p:cNvPr id="110" name="TextBox 109" title="0">
            <a:extLst>
              <a:ext uri="{FF2B5EF4-FFF2-40B4-BE49-F238E27FC236}">
                <a16:creationId xmlns:a16="http://schemas.microsoft.com/office/drawing/2014/main" id="{78B03DCF-1453-644E-9E19-890E93D9F761}"/>
              </a:ext>
            </a:extLst>
          </p:cNvPr>
          <p:cNvSpPr txBox="1"/>
          <p:nvPr/>
        </p:nvSpPr>
        <p:spPr>
          <a:xfrm>
            <a:off x="658881" y="2223244"/>
            <a:ext cx="5587773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100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Addressing customer churn is a critical aspect for the success of a business as it helps :</a:t>
            </a:r>
          </a:p>
        </p:txBody>
      </p:sp>
      <p:sp>
        <p:nvSpPr>
          <p:cNvPr id="111" name="TextBox 110" title="0">
            <a:extLst>
              <a:ext uri="{FF2B5EF4-FFF2-40B4-BE49-F238E27FC236}">
                <a16:creationId xmlns:a16="http://schemas.microsoft.com/office/drawing/2014/main" id="{CD9E1C1F-096B-C247-A85C-706F30C83BE3}"/>
              </a:ext>
            </a:extLst>
          </p:cNvPr>
          <p:cNvSpPr txBox="1"/>
          <p:nvPr/>
        </p:nvSpPr>
        <p:spPr>
          <a:xfrm>
            <a:off x="1456591" y="3192707"/>
            <a:ext cx="3419023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 rtl="0" fontAlgn="base"/>
            <a:r>
              <a:rPr lang="en-GB">
                <a:solidFill>
                  <a:srgbClr val="35310C"/>
                </a:solidFill>
              </a:rPr>
              <a:t>Maintain</a:t>
            </a:r>
            <a:r>
              <a:rPr lang="en-GB" sz="1800" b="0" i="0" u="none" strike="noStrike">
                <a:solidFill>
                  <a:srgbClr val="35310C"/>
                </a:solidFill>
                <a:effectLst/>
              </a:rPr>
              <a:t> a loyal customer base</a:t>
            </a:r>
            <a:endParaRPr lang="en-GB" b="0" i="0">
              <a:solidFill>
                <a:srgbClr val="35310C"/>
              </a:solidFill>
              <a:effectLst/>
            </a:endParaRPr>
          </a:p>
        </p:txBody>
      </p:sp>
      <p:sp>
        <p:nvSpPr>
          <p:cNvPr id="114" name="Rectangle 113" title="0">
            <a:extLst>
              <a:ext uri="{FF2B5EF4-FFF2-40B4-BE49-F238E27FC236}">
                <a16:creationId xmlns:a16="http://schemas.microsoft.com/office/drawing/2014/main" id="{43916489-76E2-E746-AAB6-92E2415267A7}"/>
              </a:ext>
            </a:extLst>
          </p:cNvPr>
          <p:cNvSpPr/>
          <p:nvPr/>
        </p:nvSpPr>
        <p:spPr>
          <a:xfrm>
            <a:off x="658881" y="1273709"/>
            <a:ext cx="4185041" cy="621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5" name="TextBox 114" title="0">
            <a:extLst>
              <a:ext uri="{FF2B5EF4-FFF2-40B4-BE49-F238E27FC236}">
                <a16:creationId xmlns:a16="http://schemas.microsoft.com/office/drawing/2014/main" id="{B23106CA-5CA1-6143-ACF0-7287D5E06542}"/>
              </a:ext>
            </a:extLst>
          </p:cNvPr>
          <p:cNvSpPr txBox="1"/>
          <p:nvPr/>
        </p:nvSpPr>
        <p:spPr>
          <a:xfrm>
            <a:off x="810203" y="1331939"/>
            <a:ext cx="4033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CHURN</a:t>
            </a:r>
          </a:p>
        </p:txBody>
      </p:sp>
      <p:cxnSp>
        <p:nvCxnSpPr>
          <p:cNvPr id="168" name="Straight Arrow Connector 167" title="0">
            <a:extLst>
              <a:ext uri="{FF2B5EF4-FFF2-40B4-BE49-F238E27FC236}">
                <a16:creationId xmlns:a16="http://schemas.microsoft.com/office/drawing/2014/main" id="{BB4EBFF4-97C5-7BB1-7FB6-E52FEA9EB59C}"/>
              </a:ext>
            </a:extLst>
          </p:cNvPr>
          <p:cNvCxnSpPr/>
          <p:nvPr/>
        </p:nvCxnSpPr>
        <p:spPr>
          <a:xfrm>
            <a:off x="781356" y="3342965"/>
            <a:ext cx="50800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itle 11">
            <a:extLst>
              <a:ext uri="{FF2B5EF4-FFF2-40B4-BE49-F238E27FC236}">
                <a16:creationId xmlns:a16="http://schemas.microsoft.com/office/drawing/2014/main" id="{3EA43805-4CF5-FB92-50D5-EF309222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2141"/>
            <a:ext cx="3442447" cy="715961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schemeClr val="tx2"/>
                </a:solidFill>
              </a:rPr>
              <a:t>Introduction</a:t>
            </a: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A93DD6D-2BD3-DAE0-D9BE-AA316EFEF85B}"/>
              </a:ext>
            </a:extLst>
          </p:cNvPr>
          <p:cNvSpPr txBox="1"/>
          <p:nvPr/>
        </p:nvSpPr>
        <p:spPr>
          <a:xfrm>
            <a:off x="666722" y="6011986"/>
            <a:ext cx="9995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GB" sz="1800" b="0" i="1" u="none" strike="noStrike">
                <a:solidFill>
                  <a:srgbClr val="374151"/>
                </a:solidFill>
                <a:effectLst/>
                <a:latin typeface="Söhne"/>
              </a:rPr>
              <a:t>This is relevant to anyone interested in business strategy, customer experience, or company growth, making it an informative and practical subject to explore.</a:t>
            </a:r>
            <a:r>
              <a:rPr lang="en-US" sz="1800" b="0" i="1">
                <a:solidFill>
                  <a:srgbClr val="374151"/>
                </a:solidFill>
                <a:effectLst/>
                <a:latin typeface="Söhne"/>
              </a:rPr>
              <a:t>​</a:t>
            </a:r>
            <a:endParaRPr lang="en-US" sz="2000" b="0" i="1"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watercraft&#10;&#10;Description automatically generated">
            <a:extLst>
              <a:ext uri="{FF2B5EF4-FFF2-40B4-BE49-F238E27FC236}">
                <a16:creationId xmlns:a16="http://schemas.microsoft.com/office/drawing/2014/main" id="{8C363ABE-6F7E-F312-DBDC-05B3C0F07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681" y="1837268"/>
            <a:ext cx="3702077" cy="3257828"/>
          </a:xfrm>
          <a:prstGeom prst="rect">
            <a:avLst/>
          </a:prstGeom>
        </p:spPr>
      </p:pic>
      <p:sp>
        <p:nvSpPr>
          <p:cNvPr id="2" name="TextBox 1" title="0">
            <a:extLst>
              <a:ext uri="{FF2B5EF4-FFF2-40B4-BE49-F238E27FC236}">
                <a16:creationId xmlns:a16="http://schemas.microsoft.com/office/drawing/2014/main" id="{8D312BF9-FED8-1C37-3925-0F8B427B1D77}"/>
              </a:ext>
            </a:extLst>
          </p:cNvPr>
          <p:cNvSpPr txBox="1"/>
          <p:nvPr/>
        </p:nvSpPr>
        <p:spPr>
          <a:xfrm>
            <a:off x="1471713" y="5163997"/>
            <a:ext cx="3419023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>
                <a:solidFill>
                  <a:srgbClr val="35310C"/>
                </a:solidFill>
              </a:rPr>
              <a:t>Improve profitability</a:t>
            </a:r>
          </a:p>
        </p:txBody>
      </p:sp>
      <p:cxnSp>
        <p:nvCxnSpPr>
          <p:cNvPr id="5" name="Straight Arrow Connector 4" title="0">
            <a:extLst>
              <a:ext uri="{FF2B5EF4-FFF2-40B4-BE49-F238E27FC236}">
                <a16:creationId xmlns:a16="http://schemas.microsoft.com/office/drawing/2014/main" id="{13B9BFA3-8BDC-207D-2F1A-21AD886F6F36}"/>
              </a:ext>
            </a:extLst>
          </p:cNvPr>
          <p:cNvCxnSpPr>
            <a:cxnSpLocks/>
          </p:cNvCxnSpPr>
          <p:nvPr/>
        </p:nvCxnSpPr>
        <p:spPr>
          <a:xfrm>
            <a:off x="781244" y="3837710"/>
            <a:ext cx="50800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 title="0">
            <a:extLst>
              <a:ext uri="{FF2B5EF4-FFF2-40B4-BE49-F238E27FC236}">
                <a16:creationId xmlns:a16="http://schemas.microsoft.com/office/drawing/2014/main" id="{6AE6A560-5A50-5C3C-61A4-C40D4309F19D}"/>
              </a:ext>
            </a:extLst>
          </p:cNvPr>
          <p:cNvSpPr txBox="1"/>
          <p:nvPr/>
        </p:nvSpPr>
        <p:spPr>
          <a:xfrm>
            <a:off x="1426124" y="4239763"/>
            <a:ext cx="3419023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GB" dirty="0">
                <a:solidFill>
                  <a:srgbClr val="35310C"/>
                </a:solidFill>
              </a:rPr>
              <a:t>Achieve long-term</a:t>
            </a:r>
            <a:r>
              <a:rPr lang="en-GB" sz="1800" b="0" i="0" u="none" strike="noStrike" dirty="0">
                <a:solidFill>
                  <a:srgbClr val="35310C"/>
                </a:solidFill>
                <a:effectLst/>
              </a:rPr>
              <a:t> growth</a:t>
            </a:r>
            <a:r>
              <a:rPr lang="en-US" sz="1800" b="0" i="0" dirty="0">
                <a:solidFill>
                  <a:srgbClr val="35310C"/>
                </a:solidFill>
                <a:effectLst/>
              </a:rPr>
              <a:t>​</a:t>
            </a:r>
            <a:endParaRPr lang="en-US" sz="1600" b="0" i="0" dirty="0">
              <a:solidFill>
                <a:srgbClr val="35310C"/>
              </a:solidFill>
              <a:effectLst/>
            </a:endParaRPr>
          </a:p>
        </p:txBody>
      </p:sp>
      <p:cxnSp>
        <p:nvCxnSpPr>
          <p:cNvPr id="7" name="Straight Arrow Connector 6" title="0">
            <a:extLst>
              <a:ext uri="{FF2B5EF4-FFF2-40B4-BE49-F238E27FC236}">
                <a16:creationId xmlns:a16="http://schemas.microsoft.com/office/drawing/2014/main" id="{191C4A03-C3CD-F262-40CC-053DB7442873}"/>
              </a:ext>
            </a:extLst>
          </p:cNvPr>
          <p:cNvCxnSpPr>
            <a:cxnSpLocks/>
          </p:cNvCxnSpPr>
          <p:nvPr/>
        </p:nvCxnSpPr>
        <p:spPr>
          <a:xfrm>
            <a:off x="750889" y="4390021"/>
            <a:ext cx="50800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 title="0">
            <a:extLst>
              <a:ext uri="{FF2B5EF4-FFF2-40B4-BE49-F238E27FC236}">
                <a16:creationId xmlns:a16="http://schemas.microsoft.com/office/drawing/2014/main" id="{5EE3A294-A4AA-8012-66D9-05924C0CACB4}"/>
              </a:ext>
            </a:extLst>
          </p:cNvPr>
          <p:cNvSpPr txBox="1"/>
          <p:nvPr/>
        </p:nvSpPr>
        <p:spPr>
          <a:xfrm>
            <a:off x="1426124" y="4788588"/>
            <a:ext cx="3419023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>
                <a:solidFill>
                  <a:srgbClr val="35310C"/>
                </a:solidFill>
              </a:rPr>
              <a:t>Provide valuable insights </a:t>
            </a:r>
          </a:p>
        </p:txBody>
      </p:sp>
      <p:cxnSp>
        <p:nvCxnSpPr>
          <p:cNvPr id="9" name="Straight Arrow Connector 8" title="0">
            <a:extLst>
              <a:ext uri="{FF2B5EF4-FFF2-40B4-BE49-F238E27FC236}">
                <a16:creationId xmlns:a16="http://schemas.microsoft.com/office/drawing/2014/main" id="{177D6FFC-E6E5-32C5-D284-78A8D74AEA1D}"/>
              </a:ext>
            </a:extLst>
          </p:cNvPr>
          <p:cNvCxnSpPr>
            <a:cxnSpLocks/>
          </p:cNvCxnSpPr>
          <p:nvPr/>
        </p:nvCxnSpPr>
        <p:spPr>
          <a:xfrm>
            <a:off x="750889" y="4938846"/>
            <a:ext cx="50800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D90694-F2DE-AA55-C3F7-3E9729920D94}"/>
              </a:ext>
            </a:extLst>
          </p:cNvPr>
          <p:cNvSpPr txBox="1"/>
          <p:nvPr/>
        </p:nvSpPr>
        <p:spPr>
          <a:xfrm>
            <a:off x="1909009" y="5423238"/>
            <a:ext cx="745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Papyrus" panose="020B0602040200020303" pitchFamily="34" charset="77"/>
              </a:rPr>
              <a:t>It takes months to find a customer… just </a:t>
            </a:r>
            <a:r>
              <a:rPr lang="en-US" sz="2000" b="1">
                <a:solidFill>
                  <a:schemeClr val="accent1"/>
                </a:solidFill>
                <a:latin typeface="Papyrus" panose="020B0602040200020303" pitchFamily="34" charset="77"/>
              </a:rPr>
              <a:t>seconds</a:t>
            </a:r>
            <a:r>
              <a:rPr lang="en-US" sz="2000" b="1">
                <a:latin typeface="Papyrus" panose="020B0602040200020303" pitchFamily="34" charset="77"/>
              </a:rPr>
              <a:t> to lose one.</a:t>
            </a:r>
          </a:p>
        </p:txBody>
      </p:sp>
      <p:sp>
        <p:nvSpPr>
          <p:cNvPr id="3" name="TextBox 2" title="0">
            <a:extLst>
              <a:ext uri="{FF2B5EF4-FFF2-40B4-BE49-F238E27FC236}">
                <a16:creationId xmlns:a16="http://schemas.microsoft.com/office/drawing/2014/main" id="{E55979C9-99F5-69C4-BAA2-5F3F01D01B2B}"/>
              </a:ext>
            </a:extLst>
          </p:cNvPr>
          <p:cNvSpPr txBox="1"/>
          <p:nvPr/>
        </p:nvSpPr>
        <p:spPr>
          <a:xfrm>
            <a:off x="8618316" y="5063426"/>
            <a:ext cx="27337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 Light"/>
              </a:rPr>
              <a:t>(Armstrong, 2017)</a:t>
            </a:r>
          </a:p>
        </p:txBody>
      </p:sp>
    </p:spTree>
    <p:extLst>
      <p:ext uri="{BB962C8B-B14F-4D97-AF65-F5344CB8AC3E}">
        <p14:creationId xmlns:p14="http://schemas.microsoft.com/office/powerpoint/2010/main" val="228929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164">
            <a:extLst>
              <a:ext uri="{FF2B5EF4-FFF2-40B4-BE49-F238E27FC236}">
                <a16:creationId xmlns:a16="http://schemas.microsoft.com/office/drawing/2014/main" id="{F2C13715-57F4-8E49-F41E-5B7761080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004" r="4037" b="4614"/>
          <a:stretch>
            <a:fillRect/>
          </a:stretch>
        </p:blipFill>
        <p:spPr>
          <a:xfrm rot="10800000">
            <a:off x="192" y="-1"/>
            <a:ext cx="8981062" cy="6855143"/>
          </a:xfrm>
          <a:prstGeom prst="rect">
            <a:avLst/>
          </a:prstGeom>
        </p:spPr>
      </p:pic>
      <p:sp>
        <p:nvSpPr>
          <p:cNvPr id="110" name="TextBox 109" title="0">
            <a:extLst>
              <a:ext uri="{FF2B5EF4-FFF2-40B4-BE49-F238E27FC236}">
                <a16:creationId xmlns:a16="http://schemas.microsoft.com/office/drawing/2014/main" id="{78B03DCF-1453-644E-9E19-890E93D9F761}"/>
              </a:ext>
            </a:extLst>
          </p:cNvPr>
          <p:cNvSpPr txBox="1"/>
          <p:nvPr/>
        </p:nvSpPr>
        <p:spPr>
          <a:xfrm>
            <a:off x="102814" y="2461005"/>
            <a:ext cx="4270273" cy="19389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Original 7403 rows and 33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Deleted missing values (0.15%) of total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Deleted 5 unique columns</a:t>
            </a:r>
            <a:endParaRPr lang="en-US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Dependent target variable: churn value/label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D5487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DAT00148 (ibm.com)</a:t>
            </a:r>
            <a:endParaRPr lang="en-US" dirty="0">
              <a:solidFill>
                <a:srgbClr val="6D5487"/>
              </a:solidFill>
              <a:latin typeface="Segoe UI"/>
              <a:cs typeface="Segoe U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2" name="Title 11">
            <a:extLst>
              <a:ext uri="{FF2B5EF4-FFF2-40B4-BE49-F238E27FC236}">
                <a16:creationId xmlns:a16="http://schemas.microsoft.com/office/drawing/2014/main" id="{3EA43805-4CF5-FB92-50D5-EF309222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29" y="416925"/>
            <a:ext cx="10972800" cy="71596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Cleaning and Preprocessing</a:t>
            </a:r>
          </a:p>
        </p:txBody>
      </p:sp>
      <p:sp>
        <p:nvSpPr>
          <p:cNvPr id="2" name="Rectangle 1" title="0">
            <a:extLst>
              <a:ext uri="{FF2B5EF4-FFF2-40B4-BE49-F238E27FC236}">
                <a16:creationId xmlns:a16="http://schemas.microsoft.com/office/drawing/2014/main" id="{13D91AE3-0AA1-AB54-54E9-44CFA163528F}"/>
              </a:ext>
            </a:extLst>
          </p:cNvPr>
          <p:cNvSpPr/>
          <p:nvPr/>
        </p:nvSpPr>
        <p:spPr>
          <a:xfrm>
            <a:off x="340719" y="1309190"/>
            <a:ext cx="4185041" cy="621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9D6FF2"/>
              </a:solidFill>
            </a:endParaRPr>
          </a:p>
        </p:txBody>
      </p:sp>
      <p:sp>
        <p:nvSpPr>
          <p:cNvPr id="4" name="TextBox 3" title="0">
            <a:extLst>
              <a:ext uri="{FF2B5EF4-FFF2-40B4-BE49-F238E27FC236}">
                <a16:creationId xmlns:a16="http://schemas.microsoft.com/office/drawing/2014/main" id="{9F275060-7312-CD77-24C2-88E0BDE2D8C6}"/>
              </a:ext>
            </a:extLst>
          </p:cNvPr>
          <p:cNvSpPr txBox="1"/>
          <p:nvPr/>
        </p:nvSpPr>
        <p:spPr>
          <a:xfrm>
            <a:off x="552277" y="1373664"/>
            <a:ext cx="4033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DESCRIPTION</a:t>
            </a:r>
          </a:p>
        </p:txBody>
      </p:sp>
      <p:pic>
        <p:nvPicPr>
          <p:cNvPr id="92" name="Picture 92" descr="Chart, pie chart&#10;&#10;Description automatically generated">
            <a:extLst>
              <a:ext uri="{FF2B5EF4-FFF2-40B4-BE49-F238E27FC236}">
                <a16:creationId xmlns:a16="http://schemas.microsoft.com/office/drawing/2014/main" id="{996DC4B9-C6FD-D19B-1C02-D7E895E9D0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50" t="-1419" r="1091" b="313"/>
          <a:stretch/>
        </p:blipFill>
        <p:spPr>
          <a:xfrm>
            <a:off x="7784924" y="444798"/>
            <a:ext cx="3775710" cy="260892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C9BF9B4-522B-0D84-E1D7-53B946D95FDF}"/>
              </a:ext>
            </a:extLst>
          </p:cNvPr>
          <p:cNvSpPr txBox="1"/>
          <p:nvPr/>
        </p:nvSpPr>
        <p:spPr>
          <a:xfrm>
            <a:off x="8537521" y="3265226"/>
            <a:ext cx="3262024" cy="43088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100" i="1">
                <a:solidFill>
                  <a:schemeClr val="tx2">
                    <a:lumMod val="50000"/>
                  </a:schemeClr>
                </a:solidFill>
                <a:latin typeface="Calibri"/>
                <a:cs typeface="Segoe UI"/>
              </a:rPr>
              <a:t>Churn rate is 26.5% although not high but any % of churn rate is a risk</a:t>
            </a:r>
          </a:p>
        </p:txBody>
      </p:sp>
      <p:pic>
        <p:nvPicPr>
          <p:cNvPr id="75" name="Picture 81" descr="Chart, bar chart&#10;&#10;Description automatically generated">
            <a:extLst>
              <a:ext uri="{FF2B5EF4-FFF2-40B4-BE49-F238E27FC236}">
                <a16:creationId xmlns:a16="http://schemas.microsoft.com/office/drawing/2014/main" id="{D3AFA15B-7E09-9216-8FD4-A2911777C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76" y="3472741"/>
            <a:ext cx="3480880" cy="232246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9A89F51-0FEE-EA9C-D479-DCC6F119E6F1}"/>
              </a:ext>
            </a:extLst>
          </p:cNvPr>
          <p:cNvSpPr txBox="1"/>
          <p:nvPr/>
        </p:nvSpPr>
        <p:spPr>
          <a:xfrm>
            <a:off x="4357652" y="5795208"/>
            <a:ext cx="39671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GB" sz="1200" i="1" dirty="0">
                <a:latin typeface="Calibri Light"/>
                <a:cs typeface="Calibri Light"/>
              </a:rPr>
              <a:t> </a:t>
            </a:r>
            <a:r>
              <a:rPr lang="en-GB" sz="1200" b="0" i="1" kern="1200" dirty="0">
                <a:latin typeface="Calibri Light"/>
                <a:cs typeface="Calibri Light"/>
              </a:rPr>
              <a:t>The dataset has approximat</a:t>
            </a:r>
            <a:r>
              <a:rPr lang="en-GB" sz="1200" i="1" kern="1200" dirty="0">
                <a:latin typeface="Calibri Light"/>
                <a:cs typeface="Calibri Light"/>
              </a:rPr>
              <a:t>ely equal number of female and male </a:t>
            </a:r>
            <a:r>
              <a:rPr lang="en-GB" sz="1200" b="0" i="1" kern="1200" dirty="0">
                <a:latin typeface="Calibri Light"/>
                <a:cs typeface="Calibri Light"/>
              </a:rPr>
              <a:t>customers.</a:t>
            </a:r>
            <a:endParaRPr lang="en-US" sz="1200" i="1" dirty="0">
              <a:latin typeface="Calibri Light"/>
              <a:cs typeface="Calibri Light"/>
            </a:endParaRPr>
          </a:p>
          <a:p>
            <a:pPr>
              <a:buChar char="•"/>
            </a:pPr>
            <a:r>
              <a:rPr lang="en-GB" sz="1200" i="1" kern="1200" dirty="0">
                <a:latin typeface="Calibri Light"/>
                <a:cs typeface="Calibri Light"/>
              </a:rPr>
              <a:t>P</a:t>
            </a:r>
            <a:r>
              <a:rPr lang="en-GB" sz="1200" b="0" i="1" kern="1200" dirty="0">
                <a:latin typeface="Calibri Light"/>
                <a:cs typeface="Calibri Light"/>
              </a:rPr>
              <a:t>ercentage of males and females are also equally likely to</a:t>
            </a:r>
            <a:r>
              <a:rPr lang="en-GB" sz="1200" i="1" dirty="0">
                <a:latin typeface="Calibri Light"/>
                <a:cs typeface="Calibri Light"/>
              </a:rPr>
              <a:t> </a:t>
            </a:r>
            <a:r>
              <a:rPr lang="en-GB" sz="1200" b="0" i="1" kern="1200" dirty="0">
                <a:latin typeface="Calibri Light"/>
                <a:cs typeface="Calibri Light"/>
              </a:rPr>
              <a:t> churn or retain the service.</a:t>
            </a:r>
            <a:endParaRPr lang="en-US" sz="1200" i="1" dirty="0">
              <a:latin typeface="Calibri Light"/>
              <a:cs typeface="Calibri Ligh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04BEB-C83F-7B30-7FA3-2B4EFF0EBB6D}"/>
              </a:ext>
            </a:extLst>
          </p:cNvPr>
          <p:cNvSpPr txBox="1"/>
          <p:nvPr/>
        </p:nvSpPr>
        <p:spPr>
          <a:xfrm>
            <a:off x="8835081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506" name="Google Shape;2389;p83">
            <a:extLst>
              <a:ext uri="{FF2B5EF4-FFF2-40B4-BE49-F238E27FC236}">
                <a16:creationId xmlns:a16="http://schemas.microsoft.com/office/drawing/2014/main" id="{4D9FFEDA-1DD9-55D6-7332-510A39429EC0}"/>
              </a:ext>
            </a:extLst>
          </p:cNvPr>
          <p:cNvGrpSpPr/>
          <p:nvPr/>
        </p:nvGrpSpPr>
        <p:grpSpPr>
          <a:xfrm>
            <a:off x="8679015" y="3816437"/>
            <a:ext cx="3496112" cy="2756673"/>
            <a:chOff x="4917367" y="1691724"/>
            <a:chExt cx="3211398" cy="2675431"/>
          </a:xfrm>
        </p:grpSpPr>
        <p:sp>
          <p:nvSpPr>
            <p:cNvPr id="507" name="Google Shape;2390;p83">
              <a:extLst>
                <a:ext uri="{FF2B5EF4-FFF2-40B4-BE49-F238E27FC236}">
                  <a16:creationId xmlns:a16="http://schemas.microsoft.com/office/drawing/2014/main" id="{9DA36772-0C59-4180-7346-1ED4D73331B8}"/>
                </a:ext>
              </a:extLst>
            </p:cNvPr>
            <p:cNvSpPr/>
            <p:nvPr/>
          </p:nvSpPr>
          <p:spPr>
            <a:xfrm>
              <a:off x="6136947" y="1745673"/>
              <a:ext cx="188242" cy="1193994"/>
            </a:xfrm>
            <a:custGeom>
              <a:avLst/>
              <a:gdLst/>
              <a:ahLst/>
              <a:cxnLst/>
              <a:rect l="l" t="t" r="r" b="b"/>
              <a:pathLst>
                <a:path w="10911" h="69207" extrusionOk="0">
                  <a:moveTo>
                    <a:pt x="10888" y="0"/>
                  </a:moveTo>
                  <a:lnTo>
                    <a:pt x="0" y="6231"/>
                  </a:lnTo>
                  <a:lnTo>
                    <a:pt x="0" y="69206"/>
                  </a:lnTo>
                  <a:lnTo>
                    <a:pt x="10911" y="62861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2391;p83">
              <a:extLst>
                <a:ext uri="{FF2B5EF4-FFF2-40B4-BE49-F238E27FC236}">
                  <a16:creationId xmlns:a16="http://schemas.microsoft.com/office/drawing/2014/main" id="{12E403F8-0734-DEB8-92FB-8C31FC59B08D}"/>
                </a:ext>
              </a:extLst>
            </p:cNvPr>
            <p:cNvSpPr/>
            <p:nvPr/>
          </p:nvSpPr>
          <p:spPr>
            <a:xfrm>
              <a:off x="6136947" y="2056770"/>
              <a:ext cx="188242" cy="882500"/>
            </a:xfrm>
            <a:custGeom>
              <a:avLst/>
              <a:gdLst/>
              <a:ahLst/>
              <a:cxnLst/>
              <a:rect l="l" t="t" r="r" b="b"/>
              <a:pathLst>
                <a:path w="10911" h="51152" extrusionOk="0">
                  <a:moveTo>
                    <a:pt x="10911" y="0"/>
                  </a:moveTo>
                  <a:lnTo>
                    <a:pt x="0" y="11573"/>
                  </a:lnTo>
                  <a:lnTo>
                    <a:pt x="0" y="51152"/>
                  </a:lnTo>
                  <a:lnTo>
                    <a:pt x="10911" y="44829"/>
                  </a:lnTo>
                  <a:lnTo>
                    <a:pt x="10911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2392;p83">
              <a:extLst>
                <a:ext uri="{FF2B5EF4-FFF2-40B4-BE49-F238E27FC236}">
                  <a16:creationId xmlns:a16="http://schemas.microsoft.com/office/drawing/2014/main" id="{3E3EDF2D-9BC4-F885-11D2-032E7C7A9087}"/>
                </a:ext>
              </a:extLst>
            </p:cNvPr>
            <p:cNvSpPr/>
            <p:nvPr/>
          </p:nvSpPr>
          <p:spPr>
            <a:xfrm>
              <a:off x="6044404" y="1802382"/>
              <a:ext cx="92560" cy="1137285"/>
            </a:xfrm>
            <a:custGeom>
              <a:avLst/>
              <a:gdLst/>
              <a:ahLst/>
              <a:cxnLst/>
              <a:rect l="l" t="t" r="r" b="b"/>
              <a:pathLst>
                <a:path w="5365" h="65920" extrusionOk="0">
                  <a:moveTo>
                    <a:pt x="0" y="0"/>
                  </a:moveTo>
                  <a:lnTo>
                    <a:pt x="23" y="62815"/>
                  </a:lnTo>
                  <a:lnTo>
                    <a:pt x="5364" y="65919"/>
                  </a:lnTo>
                  <a:lnTo>
                    <a:pt x="5364" y="2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2393;p83">
              <a:extLst>
                <a:ext uri="{FF2B5EF4-FFF2-40B4-BE49-F238E27FC236}">
                  <a16:creationId xmlns:a16="http://schemas.microsoft.com/office/drawing/2014/main" id="{FFB30098-B4D3-119A-3DDC-A0E5137D99B9}"/>
                </a:ext>
              </a:extLst>
            </p:cNvPr>
            <p:cNvSpPr/>
            <p:nvPr/>
          </p:nvSpPr>
          <p:spPr>
            <a:xfrm>
              <a:off x="6044404" y="1691724"/>
              <a:ext cx="280405" cy="161466"/>
            </a:xfrm>
            <a:custGeom>
              <a:avLst/>
              <a:gdLst/>
              <a:ahLst/>
              <a:cxnLst/>
              <a:rect l="l" t="t" r="r" b="b"/>
              <a:pathLst>
                <a:path w="16253" h="9359" extrusionOk="0">
                  <a:moveTo>
                    <a:pt x="10820" y="0"/>
                  </a:moveTo>
                  <a:lnTo>
                    <a:pt x="0" y="6414"/>
                  </a:lnTo>
                  <a:lnTo>
                    <a:pt x="5364" y="9358"/>
                  </a:lnTo>
                  <a:lnTo>
                    <a:pt x="16252" y="3127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2394;p83">
              <a:extLst>
                <a:ext uri="{FF2B5EF4-FFF2-40B4-BE49-F238E27FC236}">
                  <a16:creationId xmlns:a16="http://schemas.microsoft.com/office/drawing/2014/main" id="{941BB39E-5CE3-6458-588D-19195C47CE0B}"/>
                </a:ext>
              </a:extLst>
            </p:cNvPr>
            <p:cNvSpPr/>
            <p:nvPr/>
          </p:nvSpPr>
          <p:spPr>
            <a:xfrm>
              <a:off x="5762447" y="2288316"/>
              <a:ext cx="187069" cy="868336"/>
            </a:xfrm>
            <a:custGeom>
              <a:avLst/>
              <a:gdLst/>
              <a:ahLst/>
              <a:cxnLst/>
              <a:rect l="l" t="t" r="r" b="b"/>
              <a:pathLst>
                <a:path w="10843" h="50331" extrusionOk="0">
                  <a:moveTo>
                    <a:pt x="10820" y="0"/>
                  </a:moveTo>
                  <a:lnTo>
                    <a:pt x="0" y="6232"/>
                  </a:lnTo>
                  <a:lnTo>
                    <a:pt x="0" y="50330"/>
                  </a:lnTo>
                  <a:lnTo>
                    <a:pt x="10843" y="43985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2395;p83">
              <a:extLst>
                <a:ext uri="{FF2B5EF4-FFF2-40B4-BE49-F238E27FC236}">
                  <a16:creationId xmlns:a16="http://schemas.microsoft.com/office/drawing/2014/main" id="{F102CFBB-29A1-A143-4A23-09F1EF1493E1}"/>
                </a:ext>
              </a:extLst>
            </p:cNvPr>
            <p:cNvSpPr/>
            <p:nvPr/>
          </p:nvSpPr>
          <p:spPr>
            <a:xfrm>
              <a:off x="5762447" y="2455285"/>
              <a:ext cx="187069" cy="700572"/>
            </a:xfrm>
            <a:custGeom>
              <a:avLst/>
              <a:gdLst/>
              <a:ahLst/>
              <a:cxnLst/>
              <a:rect l="l" t="t" r="r" b="b"/>
              <a:pathLst>
                <a:path w="10843" h="40607" extrusionOk="0">
                  <a:moveTo>
                    <a:pt x="10820" y="0"/>
                  </a:moveTo>
                  <a:lnTo>
                    <a:pt x="0" y="11481"/>
                  </a:lnTo>
                  <a:lnTo>
                    <a:pt x="0" y="40606"/>
                  </a:lnTo>
                  <a:lnTo>
                    <a:pt x="7008" y="36544"/>
                  </a:lnTo>
                  <a:lnTo>
                    <a:pt x="10843" y="34307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2396;p83">
              <a:extLst>
                <a:ext uri="{FF2B5EF4-FFF2-40B4-BE49-F238E27FC236}">
                  <a16:creationId xmlns:a16="http://schemas.microsoft.com/office/drawing/2014/main" id="{C2F58790-9553-67D3-1427-E40722EA242A}"/>
                </a:ext>
              </a:extLst>
            </p:cNvPr>
            <p:cNvSpPr/>
            <p:nvPr/>
          </p:nvSpPr>
          <p:spPr>
            <a:xfrm>
              <a:off x="5667541" y="2342661"/>
              <a:ext cx="94923" cy="813990"/>
            </a:xfrm>
            <a:custGeom>
              <a:avLst/>
              <a:gdLst/>
              <a:ahLst/>
              <a:cxnLst/>
              <a:rect l="l" t="t" r="r" b="b"/>
              <a:pathLst>
                <a:path w="5502" h="47181" extrusionOk="0">
                  <a:moveTo>
                    <a:pt x="1" y="0"/>
                  </a:moveTo>
                  <a:lnTo>
                    <a:pt x="1" y="43985"/>
                  </a:lnTo>
                  <a:lnTo>
                    <a:pt x="5501" y="47180"/>
                  </a:lnTo>
                  <a:lnTo>
                    <a:pt x="5501" y="3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2397;p83">
              <a:extLst>
                <a:ext uri="{FF2B5EF4-FFF2-40B4-BE49-F238E27FC236}">
                  <a16:creationId xmlns:a16="http://schemas.microsoft.com/office/drawing/2014/main" id="{EC2570D0-2CC9-CCA9-ABA9-FA2DB012A5CF}"/>
                </a:ext>
              </a:extLst>
            </p:cNvPr>
            <p:cNvSpPr/>
            <p:nvPr/>
          </p:nvSpPr>
          <p:spPr>
            <a:xfrm>
              <a:off x="5667541" y="2234367"/>
              <a:ext cx="281578" cy="161466"/>
            </a:xfrm>
            <a:custGeom>
              <a:avLst/>
              <a:gdLst/>
              <a:ahLst/>
              <a:cxnLst/>
              <a:rect l="l" t="t" r="r" b="b"/>
              <a:pathLst>
                <a:path w="16321" h="9359" extrusionOk="0">
                  <a:moveTo>
                    <a:pt x="10683" y="0"/>
                  </a:moveTo>
                  <a:lnTo>
                    <a:pt x="1" y="6277"/>
                  </a:lnTo>
                  <a:lnTo>
                    <a:pt x="5501" y="9359"/>
                  </a:lnTo>
                  <a:lnTo>
                    <a:pt x="16321" y="3127"/>
                  </a:lnTo>
                  <a:lnTo>
                    <a:pt x="10683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2398;p83">
              <a:extLst>
                <a:ext uri="{FF2B5EF4-FFF2-40B4-BE49-F238E27FC236}">
                  <a16:creationId xmlns:a16="http://schemas.microsoft.com/office/drawing/2014/main" id="{24FF1AA0-8993-C0CC-9685-ACCF44BC26EF}"/>
                </a:ext>
              </a:extLst>
            </p:cNvPr>
            <p:cNvSpPr/>
            <p:nvPr/>
          </p:nvSpPr>
          <p:spPr>
            <a:xfrm>
              <a:off x="5387947" y="2722664"/>
              <a:ext cx="187466" cy="650557"/>
            </a:xfrm>
            <a:custGeom>
              <a:avLst/>
              <a:gdLst/>
              <a:ahLst/>
              <a:cxnLst/>
              <a:rect l="l" t="t" r="r" b="b"/>
              <a:pathLst>
                <a:path w="10866" h="37708" extrusionOk="0">
                  <a:moveTo>
                    <a:pt x="10797" y="1"/>
                  </a:moveTo>
                  <a:lnTo>
                    <a:pt x="1" y="6186"/>
                  </a:lnTo>
                  <a:lnTo>
                    <a:pt x="1" y="37708"/>
                  </a:lnTo>
                  <a:lnTo>
                    <a:pt x="10865" y="31363"/>
                  </a:lnTo>
                  <a:lnTo>
                    <a:pt x="10797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2399;p83">
              <a:extLst>
                <a:ext uri="{FF2B5EF4-FFF2-40B4-BE49-F238E27FC236}">
                  <a16:creationId xmlns:a16="http://schemas.microsoft.com/office/drawing/2014/main" id="{CD780F3F-F733-7FCE-8DC6-67B91E1528C9}"/>
                </a:ext>
              </a:extLst>
            </p:cNvPr>
            <p:cNvSpPr/>
            <p:nvPr/>
          </p:nvSpPr>
          <p:spPr>
            <a:xfrm>
              <a:off x="5387947" y="2852231"/>
              <a:ext cx="187466" cy="520215"/>
            </a:xfrm>
            <a:custGeom>
              <a:avLst/>
              <a:gdLst/>
              <a:ahLst/>
              <a:cxnLst/>
              <a:rect l="l" t="t" r="r" b="b"/>
              <a:pathLst>
                <a:path w="10866" h="30153" extrusionOk="0">
                  <a:moveTo>
                    <a:pt x="10820" y="0"/>
                  </a:moveTo>
                  <a:lnTo>
                    <a:pt x="1" y="11481"/>
                  </a:lnTo>
                  <a:lnTo>
                    <a:pt x="1" y="30152"/>
                  </a:lnTo>
                  <a:lnTo>
                    <a:pt x="8720" y="25108"/>
                  </a:lnTo>
                  <a:lnTo>
                    <a:pt x="10865" y="23853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2400;p83">
              <a:extLst>
                <a:ext uri="{FF2B5EF4-FFF2-40B4-BE49-F238E27FC236}">
                  <a16:creationId xmlns:a16="http://schemas.microsoft.com/office/drawing/2014/main" id="{FBA6D549-FAE3-BB7B-1AA1-732BADAB55B9}"/>
                </a:ext>
              </a:extLst>
            </p:cNvPr>
            <p:cNvSpPr/>
            <p:nvPr/>
          </p:nvSpPr>
          <p:spPr>
            <a:xfrm>
              <a:off x="5291867" y="2776216"/>
              <a:ext cx="96096" cy="597006"/>
            </a:xfrm>
            <a:custGeom>
              <a:avLst/>
              <a:gdLst/>
              <a:ahLst/>
              <a:cxnLst/>
              <a:rect l="l" t="t" r="r" b="b"/>
              <a:pathLst>
                <a:path w="5570" h="34604" extrusionOk="0">
                  <a:moveTo>
                    <a:pt x="0" y="1"/>
                  </a:moveTo>
                  <a:lnTo>
                    <a:pt x="0" y="31477"/>
                  </a:lnTo>
                  <a:lnTo>
                    <a:pt x="5570" y="34604"/>
                  </a:lnTo>
                  <a:lnTo>
                    <a:pt x="5570" y="30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2401;p83">
              <a:extLst>
                <a:ext uri="{FF2B5EF4-FFF2-40B4-BE49-F238E27FC236}">
                  <a16:creationId xmlns:a16="http://schemas.microsoft.com/office/drawing/2014/main" id="{3D93BBB7-F2DB-C784-111F-4D5384F05C13}"/>
                </a:ext>
              </a:extLst>
            </p:cNvPr>
            <p:cNvSpPr/>
            <p:nvPr/>
          </p:nvSpPr>
          <p:spPr>
            <a:xfrm>
              <a:off x="5291867" y="2667922"/>
              <a:ext cx="282354" cy="161483"/>
            </a:xfrm>
            <a:custGeom>
              <a:avLst/>
              <a:gdLst/>
              <a:ahLst/>
              <a:cxnLst/>
              <a:rect l="l" t="t" r="r" b="b"/>
              <a:pathLst>
                <a:path w="16366" h="9360" extrusionOk="0">
                  <a:moveTo>
                    <a:pt x="11002" y="1"/>
                  </a:moveTo>
                  <a:lnTo>
                    <a:pt x="0" y="6278"/>
                  </a:lnTo>
                  <a:lnTo>
                    <a:pt x="5570" y="9359"/>
                  </a:lnTo>
                  <a:lnTo>
                    <a:pt x="16366" y="3174"/>
                  </a:lnTo>
                  <a:lnTo>
                    <a:pt x="11002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2402;p83">
              <a:extLst>
                <a:ext uri="{FF2B5EF4-FFF2-40B4-BE49-F238E27FC236}">
                  <a16:creationId xmlns:a16="http://schemas.microsoft.com/office/drawing/2014/main" id="{D3D0602C-CCB3-CF1C-28B9-A5B551EB0B5D}"/>
                </a:ext>
              </a:extLst>
            </p:cNvPr>
            <p:cNvSpPr/>
            <p:nvPr/>
          </p:nvSpPr>
          <p:spPr>
            <a:xfrm>
              <a:off x="5011083" y="3156634"/>
              <a:ext cx="187862" cy="433573"/>
            </a:xfrm>
            <a:custGeom>
              <a:avLst/>
              <a:gdLst/>
              <a:ahLst/>
              <a:cxnLst/>
              <a:rect l="l" t="t" r="r" b="b"/>
              <a:pathLst>
                <a:path w="10889" h="25131" extrusionOk="0">
                  <a:moveTo>
                    <a:pt x="10888" y="0"/>
                  </a:moveTo>
                  <a:lnTo>
                    <a:pt x="1" y="6277"/>
                  </a:lnTo>
                  <a:lnTo>
                    <a:pt x="24" y="25131"/>
                  </a:lnTo>
                  <a:lnTo>
                    <a:pt x="10888" y="18785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2403;p83">
              <a:extLst>
                <a:ext uri="{FF2B5EF4-FFF2-40B4-BE49-F238E27FC236}">
                  <a16:creationId xmlns:a16="http://schemas.microsoft.com/office/drawing/2014/main" id="{EB5E31E7-C219-19EC-D287-A0A5BDDCC31F}"/>
                </a:ext>
              </a:extLst>
            </p:cNvPr>
            <p:cNvSpPr/>
            <p:nvPr/>
          </p:nvSpPr>
          <p:spPr>
            <a:xfrm>
              <a:off x="5011480" y="3250746"/>
              <a:ext cx="187466" cy="339460"/>
            </a:xfrm>
            <a:custGeom>
              <a:avLst/>
              <a:gdLst/>
              <a:ahLst/>
              <a:cxnLst/>
              <a:rect l="l" t="t" r="r" b="b"/>
              <a:pathLst>
                <a:path w="10866" h="19676" extrusionOk="0">
                  <a:moveTo>
                    <a:pt x="10865" y="0"/>
                  </a:moveTo>
                  <a:lnTo>
                    <a:pt x="1" y="11504"/>
                  </a:lnTo>
                  <a:lnTo>
                    <a:pt x="1" y="19676"/>
                  </a:lnTo>
                  <a:lnTo>
                    <a:pt x="10865" y="13330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2404;p83">
              <a:extLst>
                <a:ext uri="{FF2B5EF4-FFF2-40B4-BE49-F238E27FC236}">
                  <a16:creationId xmlns:a16="http://schemas.microsoft.com/office/drawing/2014/main" id="{1EEE9AB3-F137-5831-1DD5-75806ED1A8A7}"/>
                </a:ext>
              </a:extLst>
            </p:cNvPr>
            <p:cNvSpPr/>
            <p:nvPr/>
          </p:nvSpPr>
          <p:spPr>
            <a:xfrm>
              <a:off x="4917367" y="3210962"/>
              <a:ext cx="94130" cy="379244"/>
            </a:xfrm>
            <a:custGeom>
              <a:avLst/>
              <a:gdLst/>
              <a:ahLst/>
              <a:cxnLst/>
              <a:rect l="l" t="t" r="r" b="b"/>
              <a:pathLst>
                <a:path w="5456" h="21982" extrusionOk="0">
                  <a:moveTo>
                    <a:pt x="0" y="1"/>
                  </a:moveTo>
                  <a:lnTo>
                    <a:pt x="0" y="18946"/>
                  </a:lnTo>
                  <a:lnTo>
                    <a:pt x="5456" y="21982"/>
                  </a:lnTo>
                  <a:lnTo>
                    <a:pt x="5433" y="31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2405;p83">
              <a:extLst>
                <a:ext uri="{FF2B5EF4-FFF2-40B4-BE49-F238E27FC236}">
                  <a16:creationId xmlns:a16="http://schemas.microsoft.com/office/drawing/2014/main" id="{8FF2FC6B-5FB0-8AE9-81AD-37BEB84472A4}"/>
                </a:ext>
              </a:extLst>
            </p:cNvPr>
            <p:cNvSpPr/>
            <p:nvPr/>
          </p:nvSpPr>
          <p:spPr>
            <a:xfrm>
              <a:off x="4917367" y="3101892"/>
              <a:ext cx="281578" cy="163053"/>
            </a:xfrm>
            <a:custGeom>
              <a:avLst/>
              <a:gdLst/>
              <a:ahLst/>
              <a:cxnLst/>
              <a:rect l="l" t="t" r="r" b="b"/>
              <a:pathLst>
                <a:path w="16321" h="9451" extrusionOk="0">
                  <a:moveTo>
                    <a:pt x="10865" y="0"/>
                  </a:moveTo>
                  <a:lnTo>
                    <a:pt x="0" y="6323"/>
                  </a:lnTo>
                  <a:lnTo>
                    <a:pt x="5433" y="9450"/>
                  </a:lnTo>
                  <a:lnTo>
                    <a:pt x="16320" y="3173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2406;p83">
              <a:extLst>
                <a:ext uri="{FF2B5EF4-FFF2-40B4-BE49-F238E27FC236}">
                  <a16:creationId xmlns:a16="http://schemas.microsoft.com/office/drawing/2014/main" id="{C35C9B5B-F893-C438-39FF-4FD9987DE56E}"/>
                </a:ext>
              </a:extLst>
            </p:cNvPr>
            <p:cNvSpPr/>
            <p:nvPr/>
          </p:nvSpPr>
          <p:spPr>
            <a:xfrm>
              <a:off x="7237984" y="2483234"/>
              <a:ext cx="28777" cy="569850"/>
            </a:xfrm>
            <a:custGeom>
              <a:avLst/>
              <a:gdLst/>
              <a:ahLst/>
              <a:cxnLst/>
              <a:rect l="l" t="t" r="r" b="b"/>
              <a:pathLst>
                <a:path w="1668" h="33030" extrusionOk="0">
                  <a:moveTo>
                    <a:pt x="1" y="1"/>
                  </a:moveTo>
                  <a:lnTo>
                    <a:pt x="1" y="32002"/>
                  </a:lnTo>
                  <a:lnTo>
                    <a:pt x="1644" y="33029"/>
                  </a:lnTo>
                  <a:lnTo>
                    <a:pt x="1667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2407;p83">
              <a:extLst>
                <a:ext uri="{FF2B5EF4-FFF2-40B4-BE49-F238E27FC236}">
                  <a16:creationId xmlns:a16="http://schemas.microsoft.com/office/drawing/2014/main" id="{29C6A63C-B784-5998-ECFF-7AF5F35E271F}"/>
                </a:ext>
              </a:extLst>
            </p:cNvPr>
            <p:cNvSpPr/>
            <p:nvPr/>
          </p:nvSpPr>
          <p:spPr>
            <a:xfrm>
              <a:off x="7266347" y="2508440"/>
              <a:ext cx="10248" cy="543057"/>
            </a:xfrm>
            <a:custGeom>
              <a:avLst/>
              <a:gdLst/>
              <a:ahLst/>
              <a:cxnLst/>
              <a:rect l="l" t="t" r="r" b="b"/>
              <a:pathLst>
                <a:path w="594" h="31477" extrusionOk="0">
                  <a:moveTo>
                    <a:pt x="0" y="1"/>
                  </a:moveTo>
                  <a:lnTo>
                    <a:pt x="0" y="31477"/>
                  </a:lnTo>
                  <a:lnTo>
                    <a:pt x="594" y="31157"/>
                  </a:lnTo>
                  <a:lnTo>
                    <a:pt x="594" y="3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2408;p83">
              <a:extLst>
                <a:ext uri="{FF2B5EF4-FFF2-40B4-BE49-F238E27FC236}">
                  <a16:creationId xmlns:a16="http://schemas.microsoft.com/office/drawing/2014/main" id="{11E172BD-2B35-71F7-293F-72964E58FE3C}"/>
                </a:ext>
              </a:extLst>
            </p:cNvPr>
            <p:cNvSpPr/>
            <p:nvPr/>
          </p:nvSpPr>
          <p:spPr>
            <a:xfrm>
              <a:off x="7982257" y="2912080"/>
              <a:ext cx="28380" cy="569833"/>
            </a:xfrm>
            <a:custGeom>
              <a:avLst/>
              <a:gdLst/>
              <a:ahLst/>
              <a:cxnLst/>
              <a:rect l="l" t="t" r="r" b="b"/>
              <a:pathLst>
                <a:path w="1645" h="33029" extrusionOk="0">
                  <a:moveTo>
                    <a:pt x="1" y="1"/>
                  </a:moveTo>
                  <a:lnTo>
                    <a:pt x="1" y="32002"/>
                  </a:lnTo>
                  <a:lnTo>
                    <a:pt x="1621" y="33029"/>
                  </a:lnTo>
                  <a:lnTo>
                    <a:pt x="1644" y="9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2409;p83">
              <a:extLst>
                <a:ext uri="{FF2B5EF4-FFF2-40B4-BE49-F238E27FC236}">
                  <a16:creationId xmlns:a16="http://schemas.microsoft.com/office/drawing/2014/main" id="{D1C73312-3F71-4042-226D-2D27AC154CE3}"/>
                </a:ext>
              </a:extLst>
            </p:cNvPr>
            <p:cNvSpPr/>
            <p:nvPr/>
          </p:nvSpPr>
          <p:spPr>
            <a:xfrm>
              <a:off x="8010223" y="2938459"/>
              <a:ext cx="10248" cy="543454"/>
            </a:xfrm>
            <a:custGeom>
              <a:avLst/>
              <a:gdLst/>
              <a:ahLst/>
              <a:cxnLst/>
              <a:rect l="l" t="t" r="r" b="b"/>
              <a:pathLst>
                <a:path w="594" h="31500" extrusionOk="0">
                  <a:moveTo>
                    <a:pt x="0" y="1"/>
                  </a:moveTo>
                  <a:lnTo>
                    <a:pt x="0" y="31500"/>
                  </a:lnTo>
                  <a:lnTo>
                    <a:pt x="594" y="31180"/>
                  </a:lnTo>
                  <a:lnTo>
                    <a:pt x="594" y="3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2410;p83">
              <a:extLst>
                <a:ext uri="{FF2B5EF4-FFF2-40B4-BE49-F238E27FC236}">
                  <a16:creationId xmlns:a16="http://schemas.microsoft.com/office/drawing/2014/main" id="{6BE51E9C-9FE0-A0F4-9939-B4550EB674E3}"/>
                </a:ext>
              </a:extLst>
            </p:cNvPr>
            <p:cNvSpPr/>
            <p:nvPr/>
          </p:nvSpPr>
          <p:spPr>
            <a:xfrm>
              <a:off x="7147426" y="1792134"/>
              <a:ext cx="938812" cy="1193994"/>
            </a:xfrm>
            <a:custGeom>
              <a:avLst/>
              <a:gdLst/>
              <a:ahLst/>
              <a:cxnLst/>
              <a:rect l="l" t="t" r="r" b="b"/>
              <a:pathLst>
                <a:path w="54416" h="69207" extrusionOk="0">
                  <a:moveTo>
                    <a:pt x="0" y="1"/>
                  </a:moveTo>
                  <a:lnTo>
                    <a:pt x="0" y="37708"/>
                  </a:lnTo>
                  <a:lnTo>
                    <a:pt x="54416" y="69207"/>
                  </a:lnTo>
                  <a:lnTo>
                    <a:pt x="54416" y="314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2411;p83">
              <a:extLst>
                <a:ext uri="{FF2B5EF4-FFF2-40B4-BE49-F238E27FC236}">
                  <a16:creationId xmlns:a16="http://schemas.microsoft.com/office/drawing/2014/main" id="{784BC6CF-A9D4-4C63-C0F2-79E53C1D6411}"/>
                </a:ext>
              </a:extLst>
            </p:cNvPr>
            <p:cNvSpPr/>
            <p:nvPr/>
          </p:nvSpPr>
          <p:spPr>
            <a:xfrm>
              <a:off x="7147426" y="1792134"/>
              <a:ext cx="938812" cy="1193994"/>
            </a:xfrm>
            <a:custGeom>
              <a:avLst/>
              <a:gdLst/>
              <a:ahLst/>
              <a:cxnLst/>
              <a:rect l="l" t="t" r="r" b="b"/>
              <a:pathLst>
                <a:path w="54416" h="69207" extrusionOk="0">
                  <a:moveTo>
                    <a:pt x="0" y="1"/>
                  </a:moveTo>
                  <a:lnTo>
                    <a:pt x="0" y="37708"/>
                  </a:lnTo>
                  <a:lnTo>
                    <a:pt x="54416" y="69207"/>
                  </a:lnTo>
                  <a:lnTo>
                    <a:pt x="24446" y="331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2412;p83">
              <a:extLst>
                <a:ext uri="{FF2B5EF4-FFF2-40B4-BE49-F238E27FC236}">
                  <a16:creationId xmlns:a16="http://schemas.microsoft.com/office/drawing/2014/main" id="{5A86CAF1-7B21-45B4-9E72-90CF1F4A90BB}"/>
                </a:ext>
              </a:extLst>
            </p:cNvPr>
            <p:cNvSpPr/>
            <p:nvPr/>
          </p:nvSpPr>
          <p:spPr>
            <a:xfrm>
              <a:off x="7138368" y="1771241"/>
              <a:ext cx="959291" cy="570644"/>
            </a:xfrm>
            <a:custGeom>
              <a:avLst/>
              <a:gdLst/>
              <a:ahLst/>
              <a:cxnLst/>
              <a:rect l="l" t="t" r="r" b="b"/>
              <a:pathLst>
                <a:path w="55603" h="33076" extrusionOk="0">
                  <a:moveTo>
                    <a:pt x="148" y="0"/>
                  </a:moveTo>
                  <a:cubicBezTo>
                    <a:pt x="63" y="0"/>
                    <a:pt x="0" y="242"/>
                    <a:pt x="0" y="504"/>
                  </a:cubicBezTo>
                  <a:cubicBezTo>
                    <a:pt x="0" y="778"/>
                    <a:pt x="69" y="983"/>
                    <a:pt x="160" y="1006"/>
                  </a:cubicBezTo>
                  <a:lnTo>
                    <a:pt x="55580" y="33076"/>
                  </a:lnTo>
                  <a:lnTo>
                    <a:pt x="55603" y="31866"/>
                  </a:lnTo>
                  <a:lnTo>
                    <a:pt x="160" y="2"/>
                  </a:lnTo>
                  <a:cubicBezTo>
                    <a:pt x="156" y="1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2413;p83">
              <a:extLst>
                <a:ext uri="{FF2B5EF4-FFF2-40B4-BE49-F238E27FC236}">
                  <a16:creationId xmlns:a16="http://schemas.microsoft.com/office/drawing/2014/main" id="{0122EA19-A6E2-BE3B-D1AD-2611722516B8}"/>
                </a:ext>
              </a:extLst>
            </p:cNvPr>
            <p:cNvSpPr/>
            <p:nvPr/>
          </p:nvSpPr>
          <p:spPr>
            <a:xfrm>
              <a:off x="8094881" y="2320992"/>
              <a:ext cx="5538" cy="20893"/>
            </a:xfrm>
            <a:custGeom>
              <a:avLst/>
              <a:gdLst/>
              <a:ahLst/>
              <a:cxnLst/>
              <a:rect l="l" t="t" r="r" b="b"/>
              <a:pathLst>
                <a:path w="321" h="1211" extrusionOk="0">
                  <a:moveTo>
                    <a:pt x="161" y="1"/>
                  </a:moveTo>
                  <a:cubicBezTo>
                    <a:pt x="69" y="1"/>
                    <a:pt x="1" y="275"/>
                    <a:pt x="1" y="617"/>
                  </a:cubicBezTo>
                  <a:cubicBezTo>
                    <a:pt x="1" y="937"/>
                    <a:pt x="69" y="1211"/>
                    <a:pt x="161" y="1211"/>
                  </a:cubicBezTo>
                  <a:cubicBezTo>
                    <a:pt x="252" y="1211"/>
                    <a:pt x="320" y="937"/>
                    <a:pt x="320" y="617"/>
                  </a:cubicBezTo>
                  <a:cubicBezTo>
                    <a:pt x="320" y="275"/>
                    <a:pt x="252" y="1"/>
                    <a:pt x="161" y="1"/>
                  </a:cubicBezTo>
                  <a:close/>
                </a:path>
              </a:pathLst>
            </a:custGeom>
            <a:solidFill>
              <a:srgbClr val="DBA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2414;p83">
              <a:extLst>
                <a:ext uri="{FF2B5EF4-FFF2-40B4-BE49-F238E27FC236}">
                  <a16:creationId xmlns:a16="http://schemas.microsoft.com/office/drawing/2014/main" id="{C84B5AA7-653C-C4FE-AA8D-009EDBED4D79}"/>
                </a:ext>
              </a:extLst>
            </p:cNvPr>
            <p:cNvSpPr/>
            <p:nvPr/>
          </p:nvSpPr>
          <p:spPr>
            <a:xfrm>
              <a:off x="7110799" y="2055096"/>
              <a:ext cx="1014827" cy="618761"/>
            </a:xfrm>
            <a:custGeom>
              <a:avLst/>
              <a:gdLst/>
              <a:ahLst/>
              <a:cxnLst/>
              <a:rect l="l" t="t" r="r" b="b"/>
              <a:pathLst>
                <a:path w="58822" h="35865" extrusionOk="0">
                  <a:moveTo>
                    <a:pt x="18329" y="0"/>
                  </a:moveTo>
                  <a:cubicBezTo>
                    <a:pt x="18217" y="0"/>
                    <a:pt x="18112" y="48"/>
                    <a:pt x="18055" y="143"/>
                  </a:cubicBezTo>
                  <a:lnTo>
                    <a:pt x="8491" y="12993"/>
                  </a:lnTo>
                  <a:lnTo>
                    <a:pt x="571" y="8269"/>
                  </a:lnTo>
                  <a:cubicBezTo>
                    <a:pt x="518" y="8238"/>
                    <a:pt x="459" y="8223"/>
                    <a:pt x="402" y="8223"/>
                  </a:cubicBezTo>
                  <a:cubicBezTo>
                    <a:pt x="287" y="8223"/>
                    <a:pt x="175" y="8284"/>
                    <a:pt x="114" y="8406"/>
                  </a:cubicBezTo>
                  <a:cubicBezTo>
                    <a:pt x="0" y="8565"/>
                    <a:pt x="69" y="8771"/>
                    <a:pt x="229" y="8862"/>
                  </a:cubicBezTo>
                  <a:lnTo>
                    <a:pt x="8423" y="13747"/>
                  </a:lnTo>
                  <a:cubicBezTo>
                    <a:pt x="8471" y="13779"/>
                    <a:pt x="8529" y="13794"/>
                    <a:pt x="8586" y="13794"/>
                  </a:cubicBezTo>
                  <a:cubicBezTo>
                    <a:pt x="8691" y="13794"/>
                    <a:pt x="8798" y="13744"/>
                    <a:pt x="8857" y="13655"/>
                  </a:cubicBezTo>
                  <a:lnTo>
                    <a:pt x="18124" y="1193"/>
                  </a:lnTo>
                  <a:lnTo>
                    <a:pt x="21570" y="21370"/>
                  </a:lnTo>
                  <a:cubicBezTo>
                    <a:pt x="21593" y="21484"/>
                    <a:pt x="21684" y="21599"/>
                    <a:pt x="21821" y="21644"/>
                  </a:cubicBezTo>
                  <a:cubicBezTo>
                    <a:pt x="21848" y="21650"/>
                    <a:pt x="21876" y="21652"/>
                    <a:pt x="21905" y="21652"/>
                  </a:cubicBezTo>
                  <a:cubicBezTo>
                    <a:pt x="21998" y="21652"/>
                    <a:pt x="22094" y="21623"/>
                    <a:pt x="22164" y="21553"/>
                  </a:cubicBezTo>
                  <a:lnTo>
                    <a:pt x="27573" y="15938"/>
                  </a:lnTo>
                  <a:lnTo>
                    <a:pt x="29993" y="32395"/>
                  </a:lnTo>
                  <a:cubicBezTo>
                    <a:pt x="30016" y="32532"/>
                    <a:pt x="30107" y="32646"/>
                    <a:pt x="30221" y="32669"/>
                  </a:cubicBezTo>
                  <a:cubicBezTo>
                    <a:pt x="30258" y="32681"/>
                    <a:pt x="30294" y="32687"/>
                    <a:pt x="30330" y="32687"/>
                  </a:cubicBezTo>
                  <a:cubicBezTo>
                    <a:pt x="30428" y="32687"/>
                    <a:pt x="30519" y="32644"/>
                    <a:pt x="30586" y="32577"/>
                  </a:cubicBezTo>
                  <a:lnTo>
                    <a:pt x="34101" y="28652"/>
                  </a:lnTo>
                  <a:lnTo>
                    <a:pt x="41132" y="32646"/>
                  </a:lnTo>
                  <a:cubicBezTo>
                    <a:pt x="41186" y="32673"/>
                    <a:pt x="41243" y="32686"/>
                    <a:pt x="41299" y="32686"/>
                  </a:cubicBezTo>
                  <a:cubicBezTo>
                    <a:pt x="41384" y="32686"/>
                    <a:pt x="41464" y="32656"/>
                    <a:pt x="41520" y="32600"/>
                  </a:cubicBezTo>
                  <a:lnTo>
                    <a:pt x="45057" y="29359"/>
                  </a:lnTo>
                  <a:lnTo>
                    <a:pt x="46541" y="35613"/>
                  </a:lnTo>
                  <a:cubicBezTo>
                    <a:pt x="46564" y="35705"/>
                    <a:pt x="46655" y="35796"/>
                    <a:pt x="46747" y="35842"/>
                  </a:cubicBezTo>
                  <a:cubicBezTo>
                    <a:pt x="46792" y="35864"/>
                    <a:pt x="46838" y="35864"/>
                    <a:pt x="46884" y="35864"/>
                  </a:cubicBezTo>
                  <a:cubicBezTo>
                    <a:pt x="46929" y="35864"/>
                    <a:pt x="46998" y="35864"/>
                    <a:pt x="47043" y="35819"/>
                  </a:cubicBezTo>
                  <a:lnTo>
                    <a:pt x="58593" y="29085"/>
                  </a:lnTo>
                  <a:cubicBezTo>
                    <a:pt x="58776" y="28994"/>
                    <a:pt x="58821" y="28789"/>
                    <a:pt x="58730" y="28606"/>
                  </a:cubicBezTo>
                  <a:cubicBezTo>
                    <a:pt x="58670" y="28501"/>
                    <a:pt x="58551" y="28445"/>
                    <a:pt x="58431" y="28445"/>
                  </a:cubicBezTo>
                  <a:cubicBezTo>
                    <a:pt x="58368" y="28445"/>
                    <a:pt x="58305" y="28460"/>
                    <a:pt x="58251" y="28492"/>
                  </a:cubicBezTo>
                  <a:lnTo>
                    <a:pt x="47112" y="34997"/>
                  </a:lnTo>
                  <a:lnTo>
                    <a:pt x="45582" y="28629"/>
                  </a:lnTo>
                  <a:cubicBezTo>
                    <a:pt x="45560" y="28515"/>
                    <a:pt x="45468" y="28423"/>
                    <a:pt x="45354" y="28378"/>
                  </a:cubicBezTo>
                  <a:cubicBezTo>
                    <a:pt x="45322" y="28365"/>
                    <a:pt x="45289" y="28359"/>
                    <a:pt x="45255" y="28359"/>
                  </a:cubicBezTo>
                  <a:cubicBezTo>
                    <a:pt x="45167" y="28359"/>
                    <a:pt x="45078" y="28397"/>
                    <a:pt x="45012" y="28446"/>
                  </a:cubicBezTo>
                  <a:lnTo>
                    <a:pt x="41246" y="31916"/>
                  </a:lnTo>
                  <a:lnTo>
                    <a:pt x="34215" y="27898"/>
                  </a:lnTo>
                  <a:cubicBezTo>
                    <a:pt x="34156" y="27873"/>
                    <a:pt x="34096" y="27860"/>
                    <a:pt x="34038" y="27860"/>
                  </a:cubicBezTo>
                  <a:cubicBezTo>
                    <a:pt x="33942" y="27860"/>
                    <a:pt x="33853" y="27895"/>
                    <a:pt x="33782" y="27967"/>
                  </a:cubicBezTo>
                  <a:lnTo>
                    <a:pt x="30563" y="31573"/>
                  </a:lnTo>
                  <a:lnTo>
                    <a:pt x="28144" y="15162"/>
                  </a:lnTo>
                  <a:cubicBezTo>
                    <a:pt x="28121" y="15025"/>
                    <a:pt x="28030" y="14911"/>
                    <a:pt x="27916" y="14888"/>
                  </a:cubicBezTo>
                  <a:cubicBezTo>
                    <a:pt x="27870" y="14873"/>
                    <a:pt x="27824" y="14865"/>
                    <a:pt x="27781" y="14865"/>
                  </a:cubicBezTo>
                  <a:cubicBezTo>
                    <a:pt x="27695" y="14865"/>
                    <a:pt x="27619" y="14896"/>
                    <a:pt x="27573" y="14956"/>
                  </a:cubicBezTo>
                  <a:lnTo>
                    <a:pt x="22141" y="20594"/>
                  </a:lnTo>
                  <a:lnTo>
                    <a:pt x="18671" y="280"/>
                  </a:lnTo>
                  <a:cubicBezTo>
                    <a:pt x="18649" y="143"/>
                    <a:pt x="18534" y="29"/>
                    <a:pt x="18398" y="6"/>
                  </a:cubicBezTo>
                  <a:cubicBezTo>
                    <a:pt x="18375" y="2"/>
                    <a:pt x="18352" y="0"/>
                    <a:pt x="18329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2415;p83">
              <a:extLst>
                <a:ext uri="{FF2B5EF4-FFF2-40B4-BE49-F238E27FC236}">
                  <a16:creationId xmlns:a16="http://schemas.microsoft.com/office/drawing/2014/main" id="{206CC1A3-A89A-5BFC-D036-4C324C592F51}"/>
                </a:ext>
              </a:extLst>
            </p:cNvPr>
            <p:cNvSpPr/>
            <p:nvPr/>
          </p:nvSpPr>
          <p:spPr>
            <a:xfrm>
              <a:off x="8112220" y="2536010"/>
              <a:ext cx="16545" cy="28363"/>
            </a:xfrm>
            <a:custGeom>
              <a:avLst/>
              <a:gdLst/>
              <a:ahLst/>
              <a:cxnLst/>
              <a:rect l="l" t="t" r="r" b="b"/>
              <a:pathLst>
                <a:path w="959" h="1644" extrusionOk="0">
                  <a:moveTo>
                    <a:pt x="479" y="0"/>
                  </a:moveTo>
                  <a:cubicBezTo>
                    <a:pt x="206" y="0"/>
                    <a:pt x="0" y="366"/>
                    <a:pt x="0" y="822"/>
                  </a:cubicBezTo>
                  <a:cubicBezTo>
                    <a:pt x="0" y="1279"/>
                    <a:pt x="206" y="1644"/>
                    <a:pt x="479" y="1644"/>
                  </a:cubicBezTo>
                  <a:cubicBezTo>
                    <a:pt x="731" y="1644"/>
                    <a:pt x="959" y="1279"/>
                    <a:pt x="959" y="822"/>
                  </a:cubicBezTo>
                  <a:cubicBezTo>
                    <a:pt x="959" y="366"/>
                    <a:pt x="731" y="0"/>
                    <a:pt x="479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2416;p83">
              <a:extLst>
                <a:ext uri="{FF2B5EF4-FFF2-40B4-BE49-F238E27FC236}">
                  <a16:creationId xmlns:a16="http://schemas.microsoft.com/office/drawing/2014/main" id="{775DF0C2-0AE2-1001-62C1-51F3B5E82371}"/>
                </a:ext>
              </a:extLst>
            </p:cNvPr>
            <p:cNvSpPr/>
            <p:nvPr/>
          </p:nvSpPr>
          <p:spPr>
            <a:xfrm>
              <a:off x="7109608" y="2188682"/>
              <a:ext cx="16166" cy="28380"/>
            </a:xfrm>
            <a:custGeom>
              <a:avLst/>
              <a:gdLst/>
              <a:ahLst/>
              <a:cxnLst/>
              <a:rect l="l" t="t" r="r" b="b"/>
              <a:pathLst>
                <a:path w="937" h="1645" extrusionOk="0">
                  <a:moveTo>
                    <a:pt x="480" y="1"/>
                  </a:moveTo>
                  <a:cubicBezTo>
                    <a:pt x="206" y="1"/>
                    <a:pt x="1" y="366"/>
                    <a:pt x="1" y="822"/>
                  </a:cubicBezTo>
                  <a:cubicBezTo>
                    <a:pt x="1" y="1279"/>
                    <a:pt x="206" y="1644"/>
                    <a:pt x="480" y="1644"/>
                  </a:cubicBezTo>
                  <a:cubicBezTo>
                    <a:pt x="731" y="1644"/>
                    <a:pt x="937" y="1279"/>
                    <a:pt x="937" y="822"/>
                  </a:cubicBezTo>
                  <a:cubicBezTo>
                    <a:pt x="937" y="366"/>
                    <a:pt x="731" y="1"/>
                    <a:pt x="480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2417;p83">
              <a:extLst>
                <a:ext uri="{FF2B5EF4-FFF2-40B4-BE49-F238E27FC236}">
                  <a16:creationId xmlns:a16="http://schemas.microsoft.com/office/drawing/2014/main" id="{45304D2D-A4FD-D51A-EF8A-5FC065B4A6A3}"/>
                </a:ext>
              </a:extLst>
            </p:cNvPr>
            <p:cNvSpPr/>
            <p:nvPr/>
          </p:nvSpPr>
          <p:spPr>
            <a:xfrm>
              <a:off x="6703605" y="2056011"/>
              <a:ext cx="107138" cy="142954"/>
            </a:xfrm>
            <a:custGeom>
              <a:avLst/>
              <a:gdLst/>
              <a:ahLst/>
              <a:cxnLst/>
              <a:rect l="l" t="t" r="r" b="b"/>
              <a:pathLst>
                <a:path w="6210" h="8286" extrusionOk="0">
                  <a:moveTo>
                    <a:pt x="2413" y="0"/>
                  </a:moveTo>
                  <a:cubicBezTo>
                    <a:pt x="1892" y="0"/>
                    <a:pt x="947" y="1986"/>
                    <a:pt x="800" y="2281"/>
                  </a:cubicBezTo>
                  <a:cubicBezTo>
                    <a:pt x="526" y="2852"/>
                    <a:pt x="229" y="3445"/>
                    <a:pt x="115" y="4084"/>
                  </a:cubicBezTo>
                  <a:cubicBezTo>
                    <a:pt x="1" y="4723"/>
                    <a:pt x="47" y="5385"/>
                    <a:pt x="92" y="6024"/>
                  </a:cubicBezTo>
                  <a:cubicBezTo>
                    <a:pt x="115" y="6390"/>
                    <a:pt x="161" y="6800"/>
                    <a:pt x="343" y="7120"/>
                  </a:cubicBezTo>
                  <a:cubicBezTo>
                    <a:pt x="526" y="7485"/>
                    <a:pt x="868" y="7759"/>
                    <a:pt x="1256" y="7942"/>
                  </a:cubicBezTo>
                  <a:cubicBezTo>
                    <a:pt x="1738" y="8171"/>
                    <a:pt x="2271" y="8285"/>
                    <a:pt x="2804" y="8285"/>
                  </a:cubicBezTo>
                  <a:cubicBezTo>
                    <a:pt x="3281" y="8285"/>
                    <a:pt x="3759" y="8193"/>
                    <a:pt x="4201" y="8010"/>
                  </a:cubicBezTo>
                  <a:cubicBezTo>
                    <a:pt x="4817" y="7782"/>
                    <a:pt x="5365" y="7348"/>
                    <a:pt x="5730" y="6800"/>
                  </a:cubicBezTo>
                  <a:cubicBezTo>
                    <a:pt x="6073" y="6230"/>
                    <a:pt x="6209" y="5522"/>
                    <a:pt x="6027" y="4883"/>
                  </a:cubicBezTo>
                  <a:cubicBezTo>
                    <a:pt x="5730" y="3947"/>
                    <a:pt x="4840" y="3331"/>
                    <a:pt x="4110" y="2692"/>
                  </a:cubicBezTo>
                  <a:cubicBezTo>
                    <a:pt x="3676" y="2327"/>
                    <a:pt x="3288" y="1916"/>
                    <a:pt x="3014" y="1436"/>
                  </a:cubicBezTo>
                  <a:cubicBezTo>
                    <a:pt x="2877" y="1208"/>
                    <a:pt x="2763" y="980"/>
                    <a:pt x="2672" y="729"/>
                  </a:cubicBezTo>
                  <a:cubicBezTo>
                    <a:pt x="2626" y="592"/>
                    <a:pt x="2626" y="135"/>
                    <a:pt x="2535" y="44"/>
                  </a:cubicBezTo>
                  <a:cubicBezTo>
                    <a:pt x="2498" y="14"/>
                    <a:pt x="2457" y="0"/>
                    <a:pt x="2413" y="0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2418;p83">
              <a:extLst>
                <a:ext uri="{FF2B5EF4-FFF2-40B4-BE49-F238E27FC236}">
                  <a16:creationId xmlns:a16="http://schemas.microsoft.com/office/drawing/2014/main" id="{7E922EED-5966-4A3A-6206-17995D86AB5F}"/>
                </a:ext>
              </a:extLst>
            </p:cNvPr>
            <p:cNvSpPr/>
            <p:nvPr/>
          </p:nvSpPr>
          <p:spPr>
            <a:xfrm>
              <a:off x="6757174" y="2163597"/>
              <a:ext cx="191399" cy="257839"/>
            </a:xfrm>
            <a:custGeom>
              <a:avLst/>
              <a:gdLst/>
              <a:ahLst/>
              <a:cxnLst/>
              <a:rect l="l" t="t" r="r" b="b"/>
              <a:pathLst>
                <a:path w="11094" h="14945" extrusionOk="0">
                  <a:moveTo>
                    <a:pt x="1510" y="0"/>
                  </a:moveTo>
                  <a:cubicBezTo>
                    <a:pt x="1478" y="0"/>
                    <a:pt x="1447" y="5"/>
                    <a:pt x="1415" y="17"/>
                  </a:cubicBezTo>
                  <a:cubicBezTo>
                    <a:pt x="0" y="519"/>
                    <a:pt x="2557" y="12160"/>
                    <a:pt x="2557" y="12160"/>
                  </a:cubicBezTo>
                  <a:lnTo>
                    <a:pt x="10180" y="14944"/>
                  </a:lnTo>
                  <a:lnTo>
                    <a:pt x="11093" y="13712"/>
                  </a:lnTo>
                  <a:lnTo>
                    <a:pt x="4771" y="10585"/>
                  </a:lnTo>
                  <a:cubicBezTo>
                    <a:pt x="4771" y="10585"/>
                    <a:pt x="2916" y="0"/>
                    <a:pt x="1510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2419;p83">
              <a:extLst>
                <a:ext uri="{FF2B5EF4-FFF2-40B4-BE49-F238E27FC236}">
                  <a16:creationId xmlns:a16="http://schemas.microsoft.com/office/drawing/2014/main" id="{B9D4F45B-C44A-D140-F109-F36751F010FA}"/>
                </a:ext>
              </a:extLst>
            </p:cNvPr>
            <p:cNvSpPr/>
            <p:nvPr/>
          </p:nvSpPr>
          <p:spPr>
            <a:xfrm>
              <a:off x="6853253" y="2331240"/>
              <a:ext cx="161466" cy="191796"/>
            </a:xfrm>
            <a:custGeom>
              <a:avLst/>
              <a:gdLst/>
              <a:ahLst/>
              <a:cxnLst/>
              <a:rect l="l" t="t" r="r" b="b"/>
              <a:pathLst>
                <a:path w="9359" h="11117" extrusionOk="0">
                  <a:moveTo>
                    <a:pt x="9131" y="0"/>
                  </a:moveTo>
                  <a:lnTo>
                    <a:pt x="6004" y="3242"/>
                  </a:lnTo>
                  <a:lnTo>
                    <a:pt x="1" y="10934"/>
                  </a:lnTo>
                  <a:lnTo>
                    <a:pt x="229" y="11116"/>
                  </a:lnTo>
                  <a:lnTo>
                    <a:pt x="6278" y="3401"/>
                  </a:lnTo>
                  <a:lnTo>
                    <a:pt x="9359" y="206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2420;p83">
              <a:extLst>
                <a:ext uri="{FF2B5EF4-FFF2-40B4-BE49-F238E27FC236}">
                  <a16:creationId xmlns:a16="http://schemas.microsoft.com/office/drawing/2014/main" id="{97E07328-28EB-338E-C3B7-8BEEA76CCCA0}"/>
                </a:ext>
              </a:extLst>
            </p:cNvPr>
            <p:cNvSpPr/>
            <p:nvPr/>
          </p:nvSpPr>
          <p:spPr>
            <a:xfrm>
              <a:off x="6857187" y="2334777"/>
              <a:ext cx="157533" cy="188259"/>
            </a:xfrm>
            <a:custGeom>
              <a:avLst/>
              <a:gdLst/>
              <a:ahLst/>
              <a:cxnLst/>
              <a:rect l="l" t="t" r="r" b="b"/>
              <a:pathLst>
                <a:path w="9131" h="10912" extrusionOk="0">
                  <a:moveTo>
                    <a:pt x="9131" y="1"/>
                  </a:moveTo>
                  <a:lnTo>
                    <a:pt x="6050" y="3196"/>
                  </a:lnTo>
                  <a:lnTo>
                    <a:pt x="1" y="10911"/>
                  </a:lnTo>
                  <a:lnTo>
                    <a:pt x="4863" y="6072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rgbClr val="434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2421;p83">
              <a:extLst>
                <a:ext uri="{FF2B5EF4-FFF2-40B4-BE49-F238E27FC236}">
                  <a16:creationId xmlns:a16="http://schemas.microsoft.com/office/drawing/2014/main" id="{D9861039-4D55-3D4B-7F75-2B35E8771FEA}"/>
                </a:ext>
              </a:extLst>
            </p:cNvPr>
            <p:cNvSpPr/>
            <p:nvPr/>
          </p:nvSpPr>
          <p:spPr>
            <a:xfrm>
              <a:off x="6950126" y="2394194"/>
              <a:ext cx="28760" cy="24723"/>
            </a:xfrm>
            <a:custGeom>
              <a:avLst/>
              <a:gdLst/>
              <a:ahLst/>
              <a:cxnLst/>
              <a:rect l="l" t="t" r="r" b="b"/>
              <a:pathLst>
                <a:path w="1667" h="1433" extrusionOk="0">
                  <a:moveTo>
                    <a:pt x="927" y="1"/>
                  </a:moveTo>
                  <a:cubicBezTo>
                    <a:pt x="698" y="1"/>
                    <a:pt x="489" y="131"/>
                    <a:pt x="320" y="300"/>
                  </a:cubicBezTo>
                  <a:cubicBezTo>
                    <a:pt x="160" y="483"/>
                    <a:pt x="1" y="711"/>
                    <a:pt x="23" y="962"/>
                  </a:cubicBezTo>
                  <a:cubicBezTo>
                    <a:pt x="46" y="1167"/>
                    <a:pt x="229" y="1350"/>
                    <a:pt x="434" y="1419"/>
                  </a:cubicBezTo>
                  <a:cubicBezTo>
                    <a:pt x="476" y="1428"/>
                    <a:pt x="520" y="1432"/>
                    <a:pt x="564" y="1432"/>
                  </a:cubicBezTo>
                  <a:cubicBezTo>
                    <a:pt x="737" y="1432"/>
                    <a:pt x="919" y="1363"/>
                    <a:pt x="1028" y="1236"/>
                  </a:cubicBezTo>
                  <a:cubicBezTo>
                    <a:pt x="1347" y="894"/>
                    <a:pt x="1667" y="95"/>
                    <a:pt x="982" y="3"/>
                  </a:cubicBezTo>
                  <a:cubicBezTo>
                    <a:pt x="964" y="2"/>
                    <a:pt x="945" y="1"/>
                    <a:pt x="927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2422;p83">
              <a:extLst>
                <a:ext uri="{FF2B5EF4-FFF2-40B4-BE49-F238E27FC236}">
                  <a16:creationId xmlns:a16="http://schemas.microsoft.com/office/drawing/2014/main" id="{11DA1D59-81D7-5A47-0C39-0DC52A3A5FEE}"/>
                </a:ext>
              </a:extLst>
            </p:cNvPr>
            <p:cNvSpPr/>
            <p:nvPr/>
          </p:nvSpPr>
          <p:spPr>
            <a:xfrm>
              <a:off x="6607129" y="2163476"/>
              <a:ext cx="225266" cy="315358"/>
            </a:xfrm>
            <a:custGeom>
              <a:avLst/>
              <a:gdLst/>
              <a:ahLst/>
              <a:cxnLst/>
              <a:rect l="l" t="t" r="r" b="b"/>
              <a:pathLst>
                <a:path w="13057" h="18279" extrusionOk="0">
                  <a:moveTo>
                    <a:pt x="6940" y="1"/>
                  </a:moveTo>
                  <a:lnTo>
                    <a:pt x="3219" y="617"/>
                  </a:lnTo>
                  <a:lnTo>
                    <a:pt x="1" y="2922"/>
                  </a:lnTo>
                  <a:lnTo>
                    <a:pt x="3493" y="12053"/>
                  </a:lnTo>
                  <a:lnTo>
                    <a:pt x="2192" y="17051"/>
                  </a:lnTo>
                  <a:cubicBezTo>
                    <a:pt x="2192" y="17051"/>
                    <a:pt x="4079" y="18279"/>
                    <a:pt x="6940" y="18279"/>
                  </a:cubicBezTo>
                  <a:cubicBezTo>
                    <a:pt x="8370" y="18279"/>
                    <a:pt x="10044" y="17972"/>
                    <a:pt x="11847" y="17051"/>
                  </a:cubicBezTo>
                  <a:lnTo>
                    <a:pt x="11117" y="10386"/>
                  </a:lnTo>
                  <a:lnTo>
                    <a:pt x="12098" y="9382"/>
                  </a:lnTo>
                  <a:cubicBezTo>
                    <a:pt x="13057" y="8172"/>
                    <a:pt x="12851" y="6940"/>
                    <a:pt x="12212" y="5525"/>
                  </a:cubicBezTo>
                  <a:lnTo>
                    <a:pt x="10067" y="138"/>
                  </a:lnTo>
                  <a:lnTo>
                    <a:pt x="6940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2423;p83">
              <a:extLst>
                <a:ext uri="{FF2B5EF4-FFF2-40B4-BE49-F238E27FC236}">
                  <a16:creationId xmlns:a16="http://schemas.microsoft.com/office/drawing/2014/main" id="{033D36B6-D806-CA8C-8018-1B85CB9B46B7}"/>
                </a:ext>
              </a:extLst>
            </p:cNvPr>
            <p:cNvSpPr/>
            <p:nvPr/>
          </p:nvSpPr>
          <p:spPr>
            <a:xfrm>
              <a:off x="6607129" y="2206797"/>
              <a:ext cx="73271" cy="257166"/>
            </a:xfrm>
            <a:custGeom>
              <a:avLst/>
              <a:gdLst/>
              <a:ahLst/>
              <a:cxnLst/>
              <a:rect l="l" t="t" r="r" b="b"/>
              <a:pathLst>
                <a:path w="4247" h="14906" extrusionOk="0">
                  <a:moveTo>
                    <a:pt x="571" y="1"/>
                  </a:moveTo>
                  <a:lnTo>
                    <a:pt x="1" y="411"/>
                  </a:lnTo>
                  <a:lnTo>
                    <a:pt x="3493" y="9542"/>
                  </a:lnTo>
                  <a:lnTo>
                    <a:pt x="2192" y="14540"/>
                  </a:lnTo>
                  <a:cubicBezTo>
                    <a:pt x="2192" y="14540"/>
                    <a:pt x="2443" y="14700"/>
                    <a:pt x="2877" y="14905"/>
                  </a:cubicBezTo>
                  <a:cubicBezTo>
                    <a:pt x="2877" y="14905"/>
                    <a:pt x="2877" y="14883"/>
                    <a:pt x="2877" y="14883"/>
                  </a:cubicBezTo>
                  <a:lnTo>
                    <a:pt x="4246" y="9656"/>
                  </a:lnTo>
                  <a:lnTo>
                    <a:pt x="571" y="46"/>
                  </a:lnTo>
                  <a:lnTo>
                    <a:pt x="594" y="23"/>
                  </a:lnTo>
                  <a:cubicBezTo>
                    <a:pt x="594" y="23"/>
                    <a:pt x="571" y="23"/>
                    <a:pt x="571" y="1"/>
                  </a:cubicBezTo>
                  <a:close/>
                </a:path>
              </a:pathLst>
            </a:custGeom>
            <a:solidFill>
              <a:srgbClr val="5353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2424;p83">
              <a:extLst>
                <a:ext uri="{FF2B5EF4-FFF2-40B4-BE49-F238E27FC236}">
                  <a16:creationId xmlns:a16="http://schemas.microsoft.com/office/drawing/2014/main" id="{BA3F889A-8202-1A42-1E3B-4370D0A030E6}"/>
                </a:ext>
              </a:extLst>
            </p:cNvPr>
            <p:cNvSpPr/>
            <p:nvPr/>
          </p:nvSpPr>
          <p:spPr>
            <a:xfrm>
              <a:off x="6650450" y="2163476"/>
              <a:ext cx="118162" cy="94147"/>
            </a:xfrm>
            <a:custGeom>
              <a:avLst/>
              <a:gdLst/>
              <a:ahLst/>
              <a:cxnLst/>
              <a:rect l="l" t="t" r="r" b="b"/>
              <a:pathLst>
                <a:path w="6849" h="5457" extrusionOk="0">
                  <a:moveTo>
                    <a:pt x="4429" y="1"/>
                  </a:moveTo>
                  <a:lnTo>
                    <a:pt x="526" y="731"/>
                  </a:lnTo>
                  <a:lnTo>
                    <a:pt x="1" y="1142"/>
                  </a:lnTo>
                  <a:cubicBezTo>
                    <a:pt x="1" y="1142"/>
                    <a:pt x="2420" y="5365"/>
                    <a:pt x="5524" y="5456"/>
                  </a:cubicBezTo>
                  <a:cubicBezTo>
                    <a:pt x="6848" y="3835"/>
                    <a:pt x="5867" y="69"/>
                    <a:pt x="5867" y="69"/>
                  </a:cubicBezTo>
                  <a:lnTo>
                    <a:pt x="5342" y="46"/>
                  </a:lnTo>
                  <a:lnTo>
                    <a:pt x="4429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2425;p83">
              <a:extLst>
                <a:ext uri="{FF2B5EF4-FFF2-40B4-BE49-F238E27FC236}">
                  <a16:creationId xmlns:a16="http://schemas.microsoft.com/office/drawing/2014/main" id="{10050118-3BA4-EDF8-952C-BC446BE7D5CF}"/>
                </a:ext>
              </a:extLst>
            </p:cNvPr>
            <p:cNvSpPr/>
            <p:nvPr/>
          </p:nvSpPr>
          <p:spPr>
            <a:xfrm>
              <a:off x="6659508" y="2090636"/>
              <a:ext cx="67354" cy="119870"/>
            </a:xfrm>
            <a:custGeom>
              <a:avLst/>
              <a:gdLst/>
              <a:ahLst/>
              <a:cxnLst/>
              <a:rect l="l" t="t" r="r" b="b"/>
              <a:pathLst>
                <a:path w="3904" h="6948" extrusionOk="0">
                  <a:moveTo>
                    <a:pt x="1" y="0"/>
                  </a:moveTo>
                  <a:lnTo>
                    <a:pt x="1" y="4953"/>
                  </a:lnTo>
                  <a:cubicBezTo>
                    <a:pt x="530" y="6567"/>
                    <a:pt x="1587" y="6948"/>
                    <a:pt x="2468" y="6948"/>
                  </a:cubicBezTo>
                  <a:cubicBezTo>
                    <a:pt x="3257" y="6948"/>
                    <a:pt x="3904" y="6642"/>
                    <a:pt x="3904" y="6642"/>
                  </a:cubicBezTo>
                  <a:lnTo>
                    <a:pt x="3904" y="16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2426;p83">
              <a:extLst>
                <a:ext uri="{FF2B5EF4-FFF2-40B4-BE49-F238E27FC236}">
                  <a16:creationId xmlns:a16="http://schemas.microsoft.com/office/drawing/2014/main" id="{655C7499-93EF-BA5F-3336-E8F48AD4919C}"/>
                </a:ext>
              </a:extLst>
            </p:cNvPr>
            <p:cNvSpPr/>
            <p:nvPr/>
          </p:nvSpPr>
          <p:spPr>
            <a:xfrm>
              <a:off x="6659508" y="2090636"/>
              <a:ext cx="67354" cy="76808"/>
            </a:xfrm>
            <a:custGeom>
              <a:avLst/>
              <a:gdLst/>
              <a:ahLst/>
              <a:cxnLst/>
              <a:rect l="l" t="t" r="r" b="b"/>
              <a:pathLst>
                <a:path w="3904" h="4452" extrusionOk="0">
                  <a:moveTo>
                    <a:pt x="1" y="0"/>
                  </a:moveTo>
                  <a:lnTo>
                    <a:pt x="1" y="1004"/>
                  </a:lnTo>
                  <a:cubicBezTo>
                    <a:pt x="457" y="2808"/>
                    <a:pt x="2100" y="3949"/>
                    <a:pt x="3904" y="4451"/>
                  </a:cubicBezTo>
                  <a:lnTo>
                    <a:pt x="3904" y="16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2427;p83">
              <a:extLst>
                <a:ext uri="{FF2B5EF4-FFF2-40B4-BE49-F238E27FC236}">
                  <a16:creationId xmlns:a16="http://schemas.microsoft.com/office/drawing/2014/main" id="{F8385C78-8E6F-7859-EFF9-92DD001ED4EF}"/>
                </a:ext>
              </a:extLst>
            </p:cNvPr>
            <p:cNvSpPr/>
            <p:nvPr/>
          </p:nvSpPr>
          <p:spPr>
            <a:xfrm>
              <a:off x="6617377" y="1937451"/>
              <a:ext cx="171714" cy="207151"/>
            </a:xfrm>
            <a:custGeom>
              <a:avLst/>
              <a:gdLst/>
              <a:ahLst/>
              <a:cxnLst/>
              <a:rect l="l" t="t" r="r" b="b"/>
              <a:pathLst>
                <a:path w="9953" h="12007" extrusionOk="0">
                  <a:moveTo>
                    <a:pt x="4520" y="0"/>
                  </a:moveTo>
                  <a:cubicBezTo>
                    <a:pt x="2009" y="0"/>
                    <a:pt x="0" y="2009"/>
                    <a:pt x="0" y="4519"/>
                  </a:cubicBezTo>
                  <a:cubicBezTo>
                    <a:pt x="0" y="5067"/>
                    <a:pt x="114" y="5592"/>
                    <a:pt x="297" y="6094"/>
                  </a:cubicBezTo>
                  <a:cubicBezTo>
                    <a:pt x="388" y="6368"/>
                    <a:pt x="525" y="6619"/>
                    <a:pt x="685" y="6871"/>
                  </a:cubicBezTo>
                  <a:cubicBezTo>
                    <a:pt x="1530" y="8445"/>
                    <a:pt x="3812" y="11824"/>
                    <a:pt x="7806" y="12006"/>
                  </a:cubicBezTo>
                  <a:cubicBezTo>
                    <a:pt x="7806" y="12006"/>
                    <a:pt x="9952" y="7555"/>
                    <a:pt x="8925" y="3606"/>
                  </a:cubicBezTo>
                  <a:cubicBezTo>
                    <a:pt x="8925" y="3538"/>
                    <a:pt x="8902" y="3470"/>
                    <a:pt x="8879" y="3424"/>
                  </a:cubicBezTo>
                  <a:cubicBezTo>
                    <a:pt x="8811" y="3173"/>
                    <a:pt x="8742" y="2922"/>
                    <a:pt x="8628" y="2693"/>
                  </a:cubicBezTo>
                  <a:cubicBezTo>
                    <a:pt x="8628" y="2693"/>
                    <a:pt x="8628" y="2693"/>
                    <a:pt x="8628" y="2671"/>
                  </a:cubicBezTo>
                  <a:cubicBezTo>
                    <a:pt x="7943" y="1096"/>
                    <a:pt x="6346" y="0"/>
                    <a:pt x="4520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2428;p83">
              <a:extLst>
                <a:ext uri="{FF2B5EF4-FFF2-40B4-BE49-F238E27FC236}">
                  <a16:creationId xmlns:a16="http://schemas.microsoft.com/office/drawing/2014/main" id="{4D62C007-7CA2-CF96-DB80-EDDDD52D445D}"/>
                </a:ext>
              </a:extLst>
            </p:cNvPr>
            <p:cNvSpPr/>
            <p:nvPr/>
          </p:nvSpPr>
          <p:spPr>
            <a:xfrm>
              <a:off x="6726447" y="2154022"/>
              <a:ext cx="811" cy="27984"/>
            </a:xfrm>
            <a:custGeom>
              <a:avLst/>
              <a:gdLst/>
              <a:ahLst/>
              <a:cxnLst/>
              <a:rect l="l" t="t" r="r" b="b"/>
              <a:pathLst>
                <a:path w="47" h="1622" extrusionOk="0">
                  <a:moveTo>
                    <a:pt x="24" y="1"/>
                  </a:moveTo>
                  <a:cubicBezTo>
                    <a:pt x="1" y="275"/>
                    <a:pt x="1" y="549"/>
                    <a:pt x="1" y="823"/>
                  </a:cubicBezTo>
                  <a:cubicBezTo>
                    <a:pt x="1" y="1074"/>
                    <a:pt x="1" y="1348"/>
                    <a:pt x="24" y="1622"/>
                  </a:cubicBezTo>
                  <a:cubicBezTo>
                    <a:pt x="46" y="1348"/>
                    <a:pt x="46" y="1074"/>
                    <a:pt x="46" y="823"/>
                  </a:cubicBezTo>
                  <a:cubicBezTo>
                    <a:pt x="46" y="549"/>
                    <a:pt x="46" y="275"/>
                    <a:pt x="24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2429;p83">
              <a:extLst>
                <a:ext uri="{FF2B5EF4-FFF2-40B4-BE49-F238E27FC236}">
                  <a16:creationId xmlns:a16="http://schemas.microsoft.com/office/drawing/2014/main" id="{ACBB7722-CD16-D92B-2692-8C7E74A50949}"/>
                </a:ext>
              </a:extLst>
            </p:cNvPr>
            <p:cNvSpPr/>
            <p:nvPr/>
          </p:nvSpPr>
          <p:spPr>
            <a:xfrm>
              <a:off x="6569726" y="2213474"/>
              <a:ext cx="313875" cy="223920"/>
            </a:xfrm>
            <a:custGeom>
              <a:avLst/>
              <a:gdLst/>
              <a:ahLst/>
              <a:cxnLst/>
              <a:rect l="l" t="t" r="r" b="b"/>
              <a:pathLst>
                <a:path w="18193" h="12979" extrusionOk="0">
                  <a:moveTo>
                    <a:pt x="2388" y="1"/>
                  </a:moveTo>
                  <a:cubicBezTo>
                    <a:pt x="2376" y="1"/>
                    <a:pt x="2364" y="1"/>
                    <a:pt x="2351" y="2"/>
                  </a:cubicBezTo>
                  <a:cubicBezTo>
                    <a:pt x="0" y="116"/>
                    <a:pt x="2922" y="11597"/>
                    <a:pt x="4497" y="12966"/>
                  </a:cubicBezTo>
                  <a:cubicBezTo>
                    <a:pt x="4497" y="12966"/>
                    <a:pt x="4550" y="12978"/>
                    <a:pt x="4665" y="12978"/>
                  </a:cubicBezTo>
                  <a:cubicBezTo>
                    <a:pt x="5295" y="12978"/>
                    <a:pt x="7773" y="12619"/>
                    <a:pt x="13467" y="7968"/>
                  </a:cubicBezTo>
                  <a:lnTo>
                    <a:pt x="13467" y="7990"/>
                  </a:lnTo>
                  <a:cubicBezTo>
                    <a:pt x="13467" y="7990"/>
                    <a:pt x="13962" y="7441"/>
                    <a:pt x="14573" y="7441"/>
                  </a:cubicBezTo>
                  <a:cubicBezTo>
                    <a:pt x="14644" y="7441"/>
                    <a:pt x="14717" y="7449"/>
                    <a:pt x="14791" y="7465"/>
                  </a:cubicBezTo>
                  <a:cubicBezTo>
                    <a:pt x="15069" y="7521"/>
                    <a:pt x="15368" y="7550"/>
                    <a:pt x="15648" y="7550"/>
                  </a:cubicBezTo>
                  <a:cubicBezTo>
                    <a:pt x="16059" y="7550"/>
                    <a:pt x="16427" y="7487"/>
                    <a:pt x="16617" y="7351"/>
                  </a:cubicBezTo>
                  <a:cubicBezTo>
                    <a:pt x="16708" y="7283"/>
                    <a:pt x="16891" y="7123"/>
                    <a:pt x="17097" y="6918"/>
                  </a:cubicBezTo>
                  <a:cubicBezTo>
                    <a:pt x="17188" y="6826"/>
                    <a:pt x="17302" y="6735"/>
                    <a:pt x="17393" y="6621"/>
                  </a:cubicBezTo>
                  <a:cubicBezTo>
                    <a:pt x="17416" y="6598"/>
                    <a:pt x="17416" y="6598"/>
                    <a:pt x="17439" y="6575"/>
                  </a:cubicBezTo>
                  <a:cubicBezTo>
                    <a:pt x="17462" y="6552"/>
                    <a:pt x="17485" y="6530"/>
                    <a:pt x="17507" y="6507"/>
                  </a:cubicBezTo>
                  <a:cubicBezTo>
                    <a:pt x="17530" y="6484"/>
                    <a:pt x="17553" y="6461"/>
                    <a:pt x="17576" y="6438"/>
                  </a:cubicBezTo>
                  <a:cubicBezTo>
                    <a:pt x="17599" y="6416"/>
                    <a:pt x="17622" y="6393"/>
                    <a:pt x="17644" y="6370"/>
                  </a:cubicBezTo>
                  <a:cubicBezTo>
                    <a:pt x="17667" y="6347"/>
                    <a:pt x="17690" y="6301"/>
                    <a:pt x="17736" y="6279"/>
                  </a:cubicBezTo>
                  <a:cubicBezTo>
                    <a:pt x="17736" y="6256"/>
                    <a:pt x="17758" y="6256"/>
                    <a:pt x="17758" y="6233"/>
                  </a:cubicBezTo>
                  <a:cubicBezTo>
                    <a:pt x="17804" y="6187"/>
                    <a:pt x="17850" y="6142"/>
                    <a:pt x="17873" y="6096"/>
                  </a:cubicBezTo>
                  <a:cubicBezTo>
                    <a:pt x="17895" y="6096"/>
                    <a:pt x="17895" y="6073"/>
                    <a:pt x="17918" y="6073"/>
                  </a:cubicBezTo>
                  <a:cubicBezTo>
                    <a:pt x="17941" y="6027"/>
                    <a:pt x="17964" y="6005"/>
                    <a:pt x="17987" y="5982"/>
                  </a:cubicBezTo>
                  <a:cubicBezTo>
                    <a:pt x="17987" y="5959"/>
                    <a:pt x="17987" y="5959"/>
                    <a:pt x="18010" y="5936"/>
                  </a:cubicBezTo>
                  <a:cubicBezTo>
                    <a:pt x="18032" y="5913"/>
                    <a:pt x="18055" y="5891"/>
                    <a:pt x="18078" y="5845"/>
                  </a:cubicBezTo>
                  <a:cubicBezTo>
                    <a:pt x="18078" y="5845"/>
                    <a:pt x="18078" y="5845"/>
                    <a:pt x="18078" y="5822"/>
                  </a:cubicBezTo>
                  <a:cubicBezTo>
                    <a:pt x="18101" y="5799"/>
                    <a:pt x="18124" y="5754"/>
                    <a:pt x="18146" y="5731"/>
                  </a:cubicBezTo>
                  <a:cubicBezTo>
                    <a:pt x="18146" y="5731"/>
                    <a:pt x="18146" y="5731"/>
                    <a:pt x="18146" y="5708"/>
                  </a:cubicBezTo>
                  <a:cubicBezTo>
                    <a:pt x="18169" y="5685"/>
                    <a:pt x="18169" y="5662"/>
                    <a:pt x="18169" y="5662"/>
                  </a:cubicBezTo>
                  <a:cubicBezTo>
                    <a:pt x="18169" y="5639"/>
                    <a:pt x="18169" y="5639"/>
                    <a:pt x="18169" y="5639"/>
                  </a:cubicBezTo>
                  <a:cubicBezTo>
                    <a:pt x="18192" y="5617"/>
                    <a:pt x="18192" y="5594"/>
                    <a:pt x="18169" y="5594"/>
                  </a:cubicBezTo>
                  <a:cubicBezTo>
                    <a:pt x="18169" y="5594"/>
                    <a:pt x="18169" y="5594"/>
                    <a:pt x="18169" y="5571"/>
                  </a:cubicBezTo>
                  <a:cubicBezTo>
                    <a:pt x="18169" y="5571"/>
                    <a:pt x="18146" y="5548"/>
                    <a:pt x="18146" y="5548"/>
                  </a:cubicBezTo>
                  <a:cubicBezTo>
                    <a:pt x="18124" y="5548"/>
                    <a:pt x="18078" y="5548"/>
                    <a:pt x="18032" y="5594"/>
                  </a:cubicBezTo>
                  <a:cubicBezTo>
                    <a:pt x="18032" y="5594"/>
                    <a:pt x="18010" y="5617"/>
                    <a:pt x="17964" y="5639"/>
                  </a:cubicBezTo>
                  <a:cubicBezTo>
                    <a:pt x="17918" y="5662"/>
                    <a:pt x="17873" y="5708"/>
                    <a:pt x="17804" y="5776"/>
                  </a:cubicBezTo>
                  <a:cubicBezTo>
                    <a:pt x="17781" y="5799"/>
                    <a:pt x="17736" y="5822"/>
                    <a:pt x="17713" y="5868"/>
                  </a:cubicBezTo>
                  <a:cubicBezTo>
                    <a:pt x="17576" y="5982"/>
                    <a:pt x="17462" y="6096"/>
                    <a:pt x="17325" y="6210"/>
                  </a:cubicBezTo>
                  <a:cubicBezTo>
                    <a:pt x="17188" y="6324"/>
                    <a:pt x="17051" y="6438"/>
                    <a:pt x="16937" y="6484"/>
                  </a:cubicBezTo>
                  <a:cubicBezTo>
                    <a:pt x="17325" y="5913"/>
                    <a:pt x="17736" y="5229"/>
                    <a:pt x="17507" y="5229"/>
                  </a:cubicBezTo>
                  <a:cubicBezTo>
                    <a:pt x="17506" y="5228"/>
                    <a:pt x="17504" y="5228"/>
                    <a:pt x="17502" y="5228"/>
                  </a:cubicBezTo>
                  <a:cubicBezTo>
                    <a:pt x="17358" y="5228"/>
                    <a:pt x="16886" y="6077"/>
                    <a:pt x="16526" y="6370"/>
                  </a:cubicBezTo>
                  <a:cubicBezTo>
                    <a:pt x="16914" y="5799"/>
                    <a:pt x="17279" y="5160"/>
                    <a:pt x="17074" y="5160"/>
                  </a:cubicBezTo>
                  <a:cubicBezTo>
                    <a:pt x="17072" y="5160"/>
                    <a:pt x="17070" y="5160"/>
                    <a:pt x="17069" y="5160"/>
                  </a:cubicBezTo>
                  <a:cubicBezTo>
                    <a:pt x="16901" y="5160"/>
                    <a:pt x="16294" y="6235"/>
                    <a:pt x="15955" y="6393"/>
                  </a:cubicBezTo>
                  <a:cubicBezTo>
                    <a:pt x="15750" y="6370"/>
                    <a:pt x="15499" y="6347"/>
                    <a:pt x="15248" y="6347"/>
                  </a:cubicBezTo>
                  <a:cubicBezTo>
                    <a:pt x="15704" y="5982"/>
                    <a:pt x="16229" y="5502"/>
                    <a:pt x="16252" y="4955"/>
                  </a:cubicBezTo>
                  <a:lnTo>
                    <a:pt x="16252" y="4955"/>
                  </a:lnTo>
                  <a:cubicBezTo>
                    <a:pt x="16115" y="5000"/>
                    <a:pt x="16047" y="5137"/>
                    <a:pt x="15932" y="5229"/>
                  </a:cubicBezTo>
                  <a:cubicBezTo>
                    <a:pt x="15567" y="5662"/>
                    <a:pt x="14974" y="5822"/>
                    <a:pt x="14426" y="5982"/>
                  </a:cubicBezTo>
                  <a:cubicBezTo>
                    <a:pt x="13901" y="6164"/>
                    <a:pt x="13239" y="6507"/>
                    <a:pt x="12942" y="6963"/>
                  </a:cubicBezTo>
                  <a:lnTo>
                    <a:pt x="5730" y="10889"/>
                  </a:lnTo>
                  <a:cubicBezTo>
                    <a:pt x="5730" y="10889"/>
                    <a:pt x="4713" y="1"/>
                    <a:pt x="2388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2430;p83">
              <a:extLst>
                <a:ext uri="{FF2B5EF4-FFF2-40B4-BE49-F238E27FC236}">
                  <a16:creationId xmlns:a16="http://schemas.microsoft.com/office/drawing/2014/main" id="{E2CA5088-67AD-D5FB-5632-D093037A4561}"/>
                </a:ext>
              </a:extLst>
            </p:cNvPr>
            <p:cNvSpPr/>
            <p:nvPr/>
          </p:nvSpPr>
          <p:spPr>
            <a:xfrm>
              <a:off x="6781190" y="2298546"/>
              <a:ext cx="102790" cy="68941"/>
            </a:xfrm>
            <a:custGeom>
              <a:avLst/>
              <a:gdLst/>
              <a:ahLst/>
              <a:cxnLst/>
              <a:rect l="l" t="t" r="r" b="b"/>
              <a:pathLst>
                <a:path w="5958" h="3996" extrusionOk="0">
                  <a:moveTo>
                    <a:pt x="1416" y="1393"/>
                  </a:moveTo>
                  <a:cubicBezTo>
                    <a:pt x="1119" y="1553"/>
                    <a:pt x="868" y="1758"/>
                    <a:pt x="685" y="2032"/>
                  </a:cubicBezTo>
                  <a:cubicBezTo>
                    <a:pt x="868" y="1758"/>
                    <a:pt x="1142" y="1553"/>
                    <a:pt x="1416" y="1393"/>
                  </a:cubicBezTo>
                  <a:close/>
                  <a:moveTo>
                    <a:pt x="3995" y="1"/>
                  </a:moveTo>
                  <a:cubicBezTo>
                    <a:pt x="3835" y="69"/>
                    <a:pt x="3744" y="229"/>
                    <a:pt x="3630" y="343"/>
                  </a:cubicBezTo>
                  <a:cubicBezTo>
                    <a:pt x="3516" y="457"/>
                    <a:pt x="3379" y="549"/>
                    <a:pt x="3242" y="640"/>
                  </a:cubicBezTo>
                  <a:cubicBezTo>
                    <a:pt x="2945" y="800"/>
                    <a:pt x="2625" y="891"/>
                    <a:pt x="2329" y="1005"/>
                  </a:cubicBezTo>
                  <a:cubicBezTo>
                    <a:pt x="2009" y="1096"/>
                    <a:pt x="1690" y="1211"/>
                    <a:pt x="1416" y="1393"/>
                  </a:cubicBezTo>
                  <a:cubicBezTo>
                    <a:pt x="1712" y="1233"/>
                    <a:pt x="2009" y="1119"/>
                    <a:pt x="2329" y="1028"/>
                  </a:cubicBezTo>
                  <a:cubicBezTo>
                    <a:pt x="2648" y="937"/>
                    <a:pt x="2968" y="845"/>
                    <a:pt x="3242" y="663"/>
                  </a:cubicBezTo>
                  <a:cubicBezTo>
                    <a:pt x="3402" y="594"/>
                    <a:pt x="3538" y="503"/>
                    <a:pt x="3653" y="366"/>
                  </a:cubicBezTo>
                  <a:cubicBezTo>
                    <a:pt x="3754" y="265"/>
                    <a:pt x="3838" y="145"/>
                    <a:pt x="3967" y="72"/>
                  </a:cubicBezTo>
                  <a:lnTo>
                    <a:pt x="3967" y="72"/>
                  </a:lnTo>
                  <a:cubicBezTo>
                    <a:pt x="3932" y="348"/>
                    <a:pt x="3780" y="584"/>
                    <a:pt x="3607" y="800"/>
                  </a:cubicBezTo>
                  <a:cubicBezTo>
                    <a:pt x="3424" y="1028"/>
                    <a:pt x="3196" y="1211"/>
                    <a:pt x="2968" y="1393"/>
                  </a:cubicBezTo>
                  <a:cubicBezTo>
                    <a:pt x="2968" y="1393"/>
                    <a:pt x="2945" y="1416"/>
                    <a:pt x="2945" y="1416"/>
                  </a:cubicBezTo>
                  <a:cubicBezTo>
                    <a:pt x="2945" y="1439"/>
                    <a:pt x="2968" y="1439"/>
                    <a:pt x="2991" y="1439"/>
                  </a:cubicBezTo>
                  <a:cubicBezTo>
                    <a:pt x="3219" y="1439"/>
                    <a:pt x="3447" y="1462"/>
                    <a:pt x="3698" y="1485"/>
                  </a:cubicBezTo>
                  <a:cubicBezTo>
                    <a:pt x="3949" y="1348"/>
                    <a:pt x="4086" y="1142"/>
                    <a:pt x="4246" y="937"/>
                  </a:cubicBezTo>
                  <a:cubicBezTo>
                    <a:pt x="4406" y="731"/>
                    <a:pt x="4543" y="503"/>
                    <a:pt x="4725" y="320"/>
                  </a:cubicBezTo>
                  <a:cubicBezTo>
                    <a:pt x="4758" y="288"/>
                    <a:pt x="4790" y="256"/>
                    <a:pt x="4814" y="256"/>
                  </a:cubicBezTo>
                  <a:cubicBezTo>
                    <a:pt x="4824" y="256"/>
                    <a:pt x="4833" y="261"/>
                    <a:pt x="4840" y="275"/>
                  </a:cubicBezTo>
                  <a:cubicBezTo>
                    <a:pt x="4840" y="298"/>
                    <a:pt x="4840" y="366"/>
                    <a:pt x="4817" y="435"/>
                  </a:cubicBezTo>
                  <a:cubicBezTo>
                    <a:pt x="4771" y="549"/>
                    <a:pt x="4703" y="663"/>
                    <a:pt x="4657" y="777"/>
                  </a:cubicBezTo>
                  <a:cubicBezTo>
                    <a:pt x="4520" y="982"/>
                    <a:pt x="4383" y="1211"/>
                    <a:pt x="4246" y="1416"/>
                  </a:cubicBezTo>
                  <a:cubicBezTo>
                    <a:pt x="4246" y="1439"/>
                    <a:pt x="4246" y="1462"/>
                    <a:pt x="4246" y="1462"/>
                  </a:cubicBezTo>
                  <a:cubicBezTo>
                    <a:pt x="4257" y="1473"/>
                    <a:pt x="4269" y="1479"/>
                    <a:pt x="4277" y="1479"/>
                  </a:cubicBezTo>
                  <a:cubicBezTo>
                    <a:pt x="4286" y="1479"/>
                    <a:pt x="4292" y="1473"/>
                    <a:pt x="4292" y="1462"/>
                  </a:cubicBezTo>
                  <a:cubicBezTo>
                    <a:pt x="4295" y="1459"/>
                    <a:pt x="4299" y="1456"/>
                    <a:pt x="4302" y="1453"/>
                  </a:cubicBezTo>
                  <a:lnTo>
                    <a:pt x="4302" y="1453"/>
                  </a:lnTo>
                  <a:lnTo>
                    <a:pt x="4315" y="1462"/>
                  </a:lnTo>
                  <a:cubicBezTo>
                    <a:pt x="4322" y="1449"/>
                    <a:pt x="4329" y="1437"/>
                    <a:pt x="4337" y="1425"/>
                  </a:cubicBezTo>
                  <a:lnTo>
                    <a:pt x="4337" y="1425"/>
                  </a:lnTo>
                  <a:cubicBezTo>
                    <a:pt x="4518" y="1271"/>
                    <a:pt x="4646" y="1081"/>
                    <a:pt x="4794" y="891"/>
                  </a:cubicBezTo>
                  <a:cubicBezTo>
                    <a:pt x="4931" y="708"/>
                    <a:pt x="5068" y="457"/>
                    <a:pt x="5250" y="343"/>
                  </a:cubicBezTo>
                  <a:cubicBezTo>
                    <a:pt x="5256" y="338"/>
                    <a:pt x="5262" y="335"/>
                    <a:pt x="5267" y="335"/>
                  </a:cubicBezTo>
                  <a:cubicBezTo>
                    <a:pt x="5282" y="335"/>
                    <a:pt x="5290" y="360"/>
                    <a:pt x="5273" y="412"/>
                  </a:cubicBezTo>
                  <a:cubicBezTo>
                    <a:pt x="5273" y="480"/>
                    <a:pt x="5250" y="526"/>
                    <a:pt x="5228" y="594"/>
                  </a:cubicBezTo>
                  <a:cubicBezTo>
                    <a:pt x="5159" y="686"/>
                    <a:pt x="5113" y="800"/>
                    <a:pt x="5045" y="914"/>
                  </a:cubicBezTo>
                  <a:cubicBezTo>
                    <a:pt x="4931" y="1119"/>
                    <a:pt x="4794" y="1348"/>
                    <a:pt x="4657" y="1553"/>
                  </a:cubicBezTo>
                  <a:cubicBezTo>
                    <a:pt x="4657" y="1553"/>
                    <a:pt x="4657" y="1576"/>
                    <a:pt x="4657" y="1576"/>
                  </a:cubicBezTo>
                  <a:cubicBezTo>
                    <a:pt x="4657" y="1599"/>
                    <a:pt x="4680" y="1599"/>
                    <a:pt x="4703" y="1599"/>
                  </a:cubicBezTo>
                  <a:cubicBezTo>
                    <a:pt x="4976" y="1439"/>
                    <a:pt x="5182" y="1211"/>
                    <a:pt x="5410" y="1005"/>
                  </a:cubicBezTo>
                  <a:cubicBezTo>
                    <a:pt x="5524" y="891"/>
                    <a:pt x="5638" y="800"/>
                    <a:pt x="5753" y="708"/>
                  </a:cubicBezTo>
                  <a:cubicBezTo>
                    <a:pt x="5801" y="676"/>
                    <a:pt x="5849" y="644"/>
                    <a:pt x="5874" y="644"/>
                  </a:cubicBezTo>
                  <a:cubicBezTo>
                    <a:pt x="5884" y="644"/>
                    <a:pt x="5889" y="649"/>
                    <a:pt x="5889" y="663"/>
                  </a:cubicBezTo>
                  <a:cubicBezTo>
                    <a:pt x="5889" y="731"/>
                    <a:pt x="5844" y="800"/>
                    <a:pt x="5821" y="868"/>
                  </a:cubicBezTo>
                  <a:cubicBezTo>
                    <a:pt x="5479" y="1348"/>
                    <a:pt x="5022" y="1781"/>
                    <a:pt x="4588" y="2192"/>
                  </a:cubicBezTo>
                  <a:cubicBezTo>
                    <a:pt x="4474" y="2306"/>
                    <a:pt x="4360" y="2398"/>
                    <a:pt x="4223" y="2466"/>
                  </a:cubicBezTo>
                  <a:cubicBezTo>
                    <a:pt x="4086" y="2534"/>
                    <a:pt x="3927" y="2557"/>
                    <a:pt x="3790" y="2580"/>
                  </a:cubicBezTo>
                  <a:cubicBezTo>
                    <a:pt x="3667" y="2590"/>
                    <a:pt x="3540" y="2595"/>
                    <a:pt x="3412" y="2595"/>
                  </a:cubicBezTo>
                  <a:cubicBezTo>
                    <a:pt x="3232" y="2595"/>
                    <a:pt x="3050" y="2584"/>
                    <a:pt x="2877" y="2557"/>
                  </a:cubicBezTo>
                  <a:cubicBezTo>
                    <a:pt x="2717" y="2557"/>
                    <a:pt x="2580" y="2512"/>
                    <a:pt x="2420" y="2489"/>
                  </a:cubicBezTo>
                  <a:cubicBezTo>
                    <a:pt x="2383" y="2483"/>
                    <a:pt x="2345" y="2480"/>
                    <a:pt x="2305" y="2480"/>
                  </a:cubicBezTo>
                  <a:cubicBezTo>
                    <a:pt x="2197" y="2480"/>
                    <a:pt x="2081" y="2501"/>
                    <a:pt x="1964" y="2534"/>
                  </a:cubicBezTo>
                  <a:cubicBezTo>
                    <a:pt x="1667" y="2649"/>
                    <a:pt x="1416" y="2831"/>
                    <a:pt x="1210" y="3037"/>
                  </a:cubicBezTo>
                  <a:cubicBezTo>
                    <a:pt x="1005" y="3196"/>
                    <a:pt x="799" y="3356"/>
                    <a:pt x="594" y="3516"/>
                  </a:cubicBezTo>
                  <a:lnTo>
                    <a:pt x="1" y="3995"/>
                  </a:lnTo>
                  <a:lnTo>
                    <a:pt x="617" y="3539"/>
                  </a:lnTo>
                  <a:cubicBezTo>
                    <a:pt x="799" y="3379"/>
                    <a:pt x="1028" y="3219"/>
                    <a:pt x="1210" y="3059"/>
                  </a:cubicBezTo>
                  <a:cubicBezTo>
                    <a:pt x="1439" y="2854"/>
                    <a:pt x="1690" y="2671"/>
                    <a:pt x="1986" y="2580"/>
                  </a:cubicBezTo>
                  <a:cubicBezTo>
                    <a:pt x="2087" y="2547"/>
                    <a:pt x="2199" y="2526"/>
                    <a:pt x="2306" y="2526"/>
                  </a:cubicBezTo>
                  <a:cubicBezTo>
                    <a:pt x="2345" y="2526"/>
                    <a:pt x="2383" y="2528"/>
                    <a:pt x="2420" y="2534"/>
                  </a:cubicBezTo>
                  <a:cubicBezTo>
                    <a:pt x="2580" y="2557"/>
                    <a:pt x="2717" y="2580"/>
                    <a:pt x="2877" y="2603"/>
                  </a:cubicBezTo>
                  <a:cubicBezTo>
                    <a:pt x="3050" y="2630"/>
                    <a:pt x="3232" y="2641"/>
                    <a:pt x="3412" y="2641"/>
                  </a:cubicBezTo>
                  <a:cubicBezTo>
                    <a:pt x="3540" y="2641"/>
                    <a:pt x="3667" y="2635"/>
                    <a:pt x="3790" y="2626"/>
                  </a:cubicBezTo>
                  <a:cubicBezTo>
                    <a:pt x="3949" y="2603"/>
                    <a:pt x="4109" y="2580"/>
                    <a:pt x="4246" y="2512"/>
                  </a:cubicBezTo>
                  <a:cubicBezTo>
                    <a:pt x="4383" y="2443"/>
                    <a:pt x="4497" y="2329"/>
                    <a:pt x="4611" y="2238"/>
                  </a:cubicBezTo>
                  <a:cubicBezTo>
                    <a:pt x="5068" y="1804"/>
                    <a:pt x="5501" y="1393"/>
                    <a:pt x="5867" y="891"/>
                  </a:cubicBezTo>
                  <a:cubicBezTo>
                    <a:pt x="5912" y="823"/>
                    <a:pt x="5958" y="777"/>
                    <a:pt x="5958" y="663"/>
                  </a:cubicBezTo>
                  <a:cubicBezTo>
                    <a:pt x="5958" y="611"/>
                    <a:pt x="5907" y="586"/>
                    <a:pt x="5862" y="586"/>
                  </a:cubicBezTo>
                  <a:cubicBezTo>
                    <a:pt x="5847" y="586"/>
                    <a:pt x="5832" y="589"/>
                    <a:pt x="5821" y="594"/>
                  </a:cubicBezTo>
                  <a:cubicBezTo>
                    <a:pt x="5775" y="617"/>
                    <a:pt x="5753" y="640"/>
                    <a:pt x="5730" y="663"/>
                  </a:cubicBezTo>
                  <a:cubicBezTo>
                    <a:pt x="5593" y="754"/>
                    <a:pt x="5479" y="845"/>
                    <a:pt x="5365" y="960"/>
                  </a:cubicBezTo>
                  <a:cubicBezTo>
                    <a:pt x="5177" y="1129"/>
                    <a:pt x="5004" y="1313"/>
                    <a:pt x="4809" y="1449"/>
                  </a:cubicBezTo>
                  <a:lnTo>
                    <a:pt x="4809" y="1449"/>
                  </a:lnTo>
                  <a:cubicBezTo>
                    <a:pt x="4918" y="1285"/>
                    <a:pt x="5023" y="1118"/>
                    <a:pt x="5113" y="937"/>
                  </a:cubicBezTo>
                  <a:cubicBezTo>
                    <a:pt x="5182" y="845"/>
                    <a:pt x="5228" y="731"/>
                    <a:pt x="5296" y="617"/>
                  </a:cubicBezTo>
                  <a:cubicBezTo>
                    <a:pt x="5319" y="549"/>
                    <a:pt x="5342" y="503"/>
                    <a:pt x="5342" y="435"/>
                  </a:cubicBezTo>
                  <a:cubicBezTo>
                    <a:pt x="5342" y="389"/>
                    <a:pt x="5365" y="366"/>
                    <a:pt x="5342" y="320"/>
                  </a:cubicBezTo>
                  <a:cubicBezTo>
                    <a:pt x="5325" y="287"/>
                    <a:pt x="5296" y="266"/>
                    <a:pt x="5264" y="266"/>
                  </a:cubicBezTo>
                  <a:cubicBezTo>
                    <a:pt x="5252" y="266"/>
                    <a:pt x="5240" y="269"/>
                    <a:pt x="5228" y="275"/>
                  </a:cubicBezTo>
                  <a:cubicBezTo>
                    <a:pt x="5091" y="343"/>
                    <a:pt x="5022" y="457"/>
                    <a:pt x="4954" y="549"/>
                  </a:cubicBezTo>
                  <a:lnTo>
                    <a:pt x="4725" y="845"/>
                  </a:lnTo>
                  <a:cubicBezTo>
                    <a:pt x="4661" y="942"/>
                    <a:pt x="4592" y="1038"/>
                    <a:pt x="4518" y="1129"/>
                  </a:cubicBezTo>
                  <a:lnTo>
                    <a:pt x="4518" y="1129"/>
                  </a:lnTo>
                  <a:cubicBezTo>
                    <a:pt x="4583" y="1021"/>
                    <a:pt x="4646" y="913"/>
                    <a:pt x="4703" y="800"/>
                  </a:cubicBezTo>
                  <a:cubicBezTo>
                    <a:pt x="4771" y="686"/>
                    <a:pt x="4840" y="571"/>
                    <a:pt x="4862" y="435"/>
                  </a:cubicBezTo>
                  <a:cubicBezTo>
                    <a:pt x="4885" y="389"/>
                    <a:pt x="4931" y="320"/>
                    <a:pt x="4885" y="229"/>
                  </a:cubicBezTo>
                  <a:cubicBezTo>
                    <a:pt x="4872" y="202"/>
                    <a:pt x="4835" y="191"/>
                    <a:pt x="4802" y="191"/>
                  </a:cubicBezTo>
                  <a:cubicBezTo>
                    <a:pt x="4779" y="191"/>
                    <a:pt x="4758" y="197"/>
                    <a:pt x="4748" y="206"/>
                  </a:cubicBezTo>
                  <a:cubicBezTo>
                    <a:pt x="4725" y="229"/>
                    <a:pt x="4703" y="252"/>
                    <a:pt x="4680" y="275"/>
                  </a:cubicBezTo>
                  <a:cubicBezTo>
                    <a:pt x="4497" y="480"/>
                    <a:pt x="4360" y="686"/>
                    <a:pt x="4200" y="891"/>
                  </a:cubicBezTo>
                  <a:cubicBezTo>
                    <a:pt x="4042" y="1095"/>
                    <a:pt x="3906" y="1320"/>
                    <a:pt x="3682" y="1436"/>
                  </a:cubicBezTo>
                  <a:lnTo>
                    <a:pt x="3682" y="1436"/>
                  </a:lnTo>
                  <a:cubicBezTo>
                    <a:pt x="3477" y="1397"/>
                    <a:pt x="3254" y="1394"/>
                    <a:pt x="3047" y="1393"/>
                  </a:cubicBezTo>
                  <a:lnTo>
                    <a:pt x="3047" y="1393"/>
                  </a:lnTo>
                  <a:cubicBezTo>
                    <a:pt x="3256" y="1222"/>
                    <a:pt x="3464" y="1032"/>
                    <a:pt x="3653" y="823"/>
                  </a:cubicBezTo>
                  <a:cubicBezTo>
                    <a:pt x="3831" y="622"/>
                    <a:pt x="3987" y="357"/>
                    <a:pt x="4016" y="47"/>
                  </a:cubicBezTo>
                  <a:lnTo>
                    <a:pt x="4016" y="47"/>
                  </a:lnTo>
                  <a:cubicBezTo>
                    <a:pt x="4017" y="47"/>
                    <a:pt x="4017" y="47"/>
                    <a:pt x="4018" y="47"/>
                  </a:cubicBezTo>
                  <a:lnTo>
                    <a:pt x="4016" y="46"/>
                  </a:lnTo>
                  <a:lnTo>
                    <a:pt x="4016" y="46"/>
                  </a:lnTo>
                  <a:cubicBezTo>
                    <a:pt x="4017" y="38"/>
                    <a:pt x="4017" y="31"/>
                    <a:pt x="4018" y="24"/>
                  </a:cubicBezTo>
                  <a:cubicBezTo>
                    <a:pt x="4018" y="24"/>
                    <a:pt x="3995" y="1"/>
                    <a:pt x="3995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2431;p83">
              <a:extLst>
                <a:ext uri="{FF2B5EF4-FFF2-40B4-BE49-F238E27FC236}">
                  <a16:creationId xmlns:a16="http://schemas.microsoft.com/office/drawing/2014/main" id="{4E3A6D9A-850B-ED03-9CCE-E3AF48E55454}"/>
                </a:ext>
              </a:extLst>
            </p:cNvPr>
            <p:cNvSpPr/>
            <p:nvPr/>
          </p:nvSpPr>
          <p:spPr>
            <a:xfrm>
              <a:off x="6651640" y="2172534"/>
              <a:ext cx="10645" cy="11042"/>
            </a:xfrm>
            <a:custGeom>
              <a:avLst/>
              <a:gdLst/>
              <a:ahLst/>
              <a:cxnLst/>
              <a:rect l="l" t="t" r="r" b="b"/>
              <a:pathLst>
                <a:path w="617" h="640" extrusionOk="0">
                  <a:moveTo>
                    <a:pt x="297" y="1"/>
                  </a:moveTo>
                  <a:cubicBezTo>
                    <a:pt x="137" y="1"/>
                    <a:pt x="0" y="138"/>
                    <a:pt x="0" y="320"/>
                  </a:cubicBezTo>
                  <a:cubicBezTo>
                    <a:pt x="0" y="480"/>
                    <a:pt x="137" y="640"/>
                    <a:pt x="297" y="640"/>
                  </a:cubicBezTo>
                  <a:cubicBezTo>
                    <a:pt x="479" y="640"/>
                    <a:pt x="616" y="480"/>
                    <a:pt x="616" y="320"/>
                  </a:cubicBezTo>
                  <a:cubicBezTo>
                    <a:pt x="616" y="138"/>
                    <a:pt x="479" y="1"/>
                    <a:pt x="297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2432;p83">
              <a:extLst>
                <a:ext uri="{FF2B5EF4-FFF2-40B4-BE49-F238E27FC236}">
                  <a16:creationId xmlns:a16="http://schemas.microsoft.com/office/drawing/2014/main" id="{B3CD9776-AFA8-E03B-2764-984EDDA1B8B4}"/>
                </a:ext>
              </a:extLst>
            </p:cNvPr>
            <p:cNvSpPr/>
            <p:nvPr/>
          </p:nvSpPr>
          <p:spPr>
            <a:xfrm>
              <a:off x="6659508" y="2181988"/>
              <a:ext cx="11042" cy="11042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320" y="1"/>
                  </a:moveTo>
                  <a:cubicBezTo>
                    <a:pt x="137" y="1"/>
                    <a:pt x="1" y="138"/>
                    <a:pt x="1" y="320"/>
                  </a:cubicBezTo>
                  <a:cubicBezTo>
                    <a:pt x="1" y="503"/>
                    <a:pt x="137" y="640"/>
                    <a:pt x="320" y="640"/>
                  </a:cubicBezTo>
                  <a:cubicBezTo>
                    <a:pt x="480" y="640"/>
                    <a:pt x="640" y="503"/>
                    <a:pt x="640" y="320"/>
                  </a:cubicBezTo>
                  <a:cubicBezTo>
                    <a:pt x="640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2433;p83">
              <a:extLst>
                <a:ext uri="{FF2B5EF4-FFF2-40B4-BE49-F238E27FC236}">
                  <a16:creationId xmlns:a16="http://schemas.microsoft.com/office/drawing/2014/main" id="{874EA492-9A49-133B-7DA5-4E9AEBA398ED}"/>
                </a:ext>
              </a:extLst>
            </p:cNvPr>
            <p:cNvSpPr/>
            <p:nvPr/>
          </p:nvSpPr>
          <p:spPr>
            <a:xfrm>
              <a:off x="6668565" y="2191046"/>
              <a:ext cx="11042" cy="10645"/>
            </a:xfrm>
            <a:custGeom>
              <a:avLst/>
              <a:gdLst/>
              <a:ahLst/>
              <a:cxnLst/>
              <a:rect l="l" t="t" r="r" b="b"/>
              <a:pathLst>
                <a:path w="640" h="617" extrusionOk="0">
                  <a:moveTo>
                    <a:pt x="320" y="1"/>
                  </a:moveTo>
                  <a:cubicBezTo>
                    <a:pt x="137" y="1"/>
                    <a:pt x="1" y="138"/>
                    <a:pt x="1" y="297"/>
                  </a:cubicBezTo>
                  <a:cubicBezTo>
                    <a:pt x="1" y="480"/>
                    <a:pt x="137" y="617"/>
                    <a:pt x="320" y="617"/>
                  </a:cubicBezTo>
                  <a:cubicBezTo>
                    <a:pt x="480" y="617"/>
                    <a:pt x="640" y="480"/>
                    <a:pt x="640" y="297"/>
                  </a:cubicBezTo>
                  <a:cubicBezTo>
                    <a:pt x="640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2434;p83">
              <a:extLst>
                <a:ext uri="{FF2B5EF4-FFF2-40B4-BE49-F238E27FC236}">
                  <a16:creationId xmlns:a16="http://schemas.microsoft.com/office/drawing/2014/main" id="{213D45D9-4B47-558B-EBB5-93B4BE51D72F}"/>
                </a:ext>
              </a:extLst>
            </p:cNvPr>
            <p:cNvSpPr/>
            <p:nvPr/>
          </p:nvSpPr>
          <p:spPr>
            <a:xfrm>
              <a:off x="6679193" y="2197740"/>
              <a:ext cx="10662" cy="10645"/>
            </a:xfrm>
            <a:custGeom>
              <a:avLst/>
              <a:gdLst/>
              <a:ahLst/>
              <a:cxnLst/>
              <a:rect l="l" t="t" r="r" b="b"/>
              <a:pathLst>
                <a:path w="618" h="617" extrusionOk="0">
                  <a:moveTo>
                    <a:pt x="320" y="1"/>
                  </a:moveTo>
                  <a:cubicBezTo>
                    <a:pt x="138" y="1"/>
                    <a:pt x="1" y="138"/>
                    <a:pt x="1" y="320"/>
                  </a:cubicBezTo>
                  <a:cubicBezTo>
                    <a:pt x="1" y="480"/>
                    <a:pt x="138" y="617"/>
                    <a:pt x="320" y="617"/>
                  </a:cubicBezTo>
                  <a:cubicBezTo>
                    <a:pt x="480" y="617"/>
                    <a:pt x="617" y="480"/>
                    <a:pt x="617" y="320"/>
                  </a:cubicBezTo>
                  <a:cubicBezTo>
                    <a:pt x="617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2435;p83">
              <a:extLst>
                <a:ext uri="{FF2B5EF4-FFF2-40B4-BE49-F238E27FC236}">
                  <a16:creationId xmlns:a16="http://schemas.microsoft.com/office/drawing/2014/main" id="{370BC833-CD59-C94B-2539-E0B3DF394027}"/>
                </a:ext>
              </a:extLst>
            </p:cNvPr>
            <p:cNvSpPr/>
            <p:nvPr/>
          </p:nvSpPr>
          <p:spPr>
            <a:xfrm>
              <a:off x="6690217" y="2203261"/>
              <a:ext cx="11059" cy="10645"/>
            </a:xfrm>
            <a:custGeom>
              <a:avLst/>
              <a:gdLst/>
              <a:ahLst/>
              <a:cxnLst/>
              <a:rect l="l" t="t" r="r" b="b"/>
              <a:pathLst>
                <a:path w="641" h="617" extrusionOk="0">
                  <a:moveTo>
                    <a:pt x="320" y="0"/>
                  </a:moveTo>
                  <a:cubicBezTo>
                    <a:pt x="138" y="0"/>
                    <a:pt x="1" y="137"/>
                    <a:pt x="1" y="297"/>
                  </a:cubicBezTo>
                  <a:cubicBezTo>
                    <a:pt x="1" y="479"/>
                    <a:pt x="138" y="616"/>
                    <a:pt x="320" y="616"/>
                  </a:cubicBezTo>
                  <a:cubicBezTo>
                    <a:pt x="503" y="616"/>
                    <a:pt x="640" y="479"/>
                    <a:pt x="640" y="297"/>
                  </a:cubicBezTo>
                  <a:cubicBezTo>
                    <a:pt x="640" y="137"/>
                    <a:pt x="503" y="0"/>
                    <a:pt x="320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2436;p83">
              <a:extLst>
                <a:ext uri="{FF2B5EF4-FFF2-40B4-BE49-F238E27FC236}">
                  <a16:creationId xmlns:a16="http://schemas.microsoft.com/office/drawing/2014/main" id="{C47FDE94-2A9E-D66E-48B2-2A307A4731AD}"/>
                </a:ext>
              </a:extLst>
            </p:cNvPr>
            <p:cNvSpPr/>
            <p:nvPr/>
          </p:nvSpPr>
          <p:spPr>
            <a:xfrm>
              <a:off x="6702829" y="2206401"/>
              <a:ext cx="11042" cy="10662"/>
            </a:xfrm>
            <a:custGeom>
              <a:avLst/>
              <a:gdLst/>
              <a:ahLst/>
              <a:cxnLst/>
              <a:rect l="l" t="t" r="r" b="b"/>
              <a:pathLst>
                <a:path w="640" h="618" extrusionOk="0">
                  <a:moveTo>
                    <a:pt x="320" y="1"/>
                  </a:moveTo>
                  <a:cubicBezTo>
                    <a:pt x="137" y="1"/>
                    <a:pt x="0" y="138"/>
                    <a:pt x="0" y="320"/>
                  </a:cubicBezTo>
                  <a:cubicBezTo>
                    <a:pt x="0" y="480"/>
                    <a:pt x="137" y="617"/>
                    <a:pt x="320" y="617"/>
                  </a:cubicBezTo>
                  <a:cubicBezTo>
                    <a:pt x="480" y="617"/>
                    <a:pt x="639" y="480"/>
                    <a:pt x="639" y="320"/>
                  </a:cubicBezTo>
                  <a:cubicBezTo>
                    <a:pt x="639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2437;p83">
              <a:extLst>
                <a:ext uri="{FF2B5EF4-FFF2-40B4-BE49-F238E27FC236}">
                  <a16:creationId xmlns:a16="http://schemas.microsoft.com/office/drawing/2014/main" id="{0894546A-732E-FB5B-9091-E533A249F79F}"/>
                </a:ext>
              </a:extLst>
            </p:cNvPr>
            <p:cNvSpPr/>
            <p:nvPr/>
          </p:nvSpPr>
          <p:spPr>
            <a:xfrm>
              <a:off x="6715026" y="2202070"/>
              <a:ext cx="11059" cy="11042"/>
            </a:xfrm>
            <a:custGeom>
              <a:avLst/>
              <a:gdLst/>
              <a:ahLst/>
              <a:cxnLst/>
              <a:rect l="l" t="t" r="r" b="b"/>
              <a:pathLst>
                <a:path w="641" h="640" extrusionOk="0">
                  <a:moveTo>
                    <a:pt x="320" y="1"/>
                  </a:moveTo>
                  <a:cubicBezTo>
                    <a:pt x="138" y="1"/>
                    <a:pt x="1" y="138"/>
                    <a:pt x="1" y="320"/>
                  </a:cubicBezTo>
                  <a:cubicBezTo>
                    <a:pt x="1" y="503"/>
                    <a:pt x="138" y="640"/>
                    <a:pt x="320" y="640"/>
                  </a:cubicBezTo>
                  <a:cubicBezTo>
                    <a:pt x="503" y="640"/>
                    <a:pt x="640" y="503"/>
                    <a:pt x="640" y="320"/>
                  </a:cubicBezTo>
                  <a:cubicBezTo>
                    <a:pt x="640" y="138"/>
                    <a:pt x="503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2438;p83">
              <a:extLst>
                <a:ext uri="{FF2B5EF4-FFF2-40B4-BE49-F238E27FC236}">
                  <a16:creationId xmlns:a16="http://schemas.microsoft.com/office/drawing/2014/main" id="{CDFB7C80-B334-2AB4-7702-ABDE2E238CC4}"/>
                </a:ext>
              </a:extLst>
            </p:cNvPr>
            <p:cNvSpPr/>
            <p:nvPr/>
          </p:nvSpPr>
          <p:spPr>
            <a:xfrm>
              <a:off x="6724481" y="2192236"/>
              <a:ext cx="10645" cy="11042"/>
            </a:xfrm>
            <a:custGeom>
              <a:avLst/>
              <a:gdLst/>
              <a:ahLst/>
              <a:cxnLst/>
              <a:rect l="l" t="t" r="r" b="b"/>
              <a:pathLst>
                <a:path w="617" h="640" extrusionOk="0">
                  <a:moveTo>
                    <a:pt x="320" y="0"/>
                  </a:moveTo>
                  <a:cubicBezTo>
                    <a:pt x="138" y="0"/>
                    <a:pt x="1" y="137"/>
                    <a:pt x="1" y="320"/>
                  </a:cubicBezTo>
                  <a:cubicBezTo>
                    <a:pt x="1" y="479"/>
                    <a:pt x="138" y="639"/>
                    <a:pt x="320" y="639"/>
                  </a:cubicBezTo>
                  <a:cubicBezTo>
                    <a:pt x="480" y="639"/>
                    <a:pt x="617" y="479"/>
                    <a:pt x="617" y="320"/>
                  </a:cubicBezTo>
                  <a:cubicBezTo>
                    <a:pt x="617" y="137"/>
                    <a:pt x="480" y="0"/>
                    <a:pt x="320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2439;p83">
              <a:extLst>
                <a:ext uri="{FF2B5EF4-FFF2-40B4-BE49-F238E27FC236}">
                  <a16:creationId xmlns:a16="http://schemas.microsoft.com/office/drawing/2014/main" id="{9272A57F-2CE0-C1D8-1926-CC77A5CDFD7C}"/>
                </a:ext>
              </a:extLst>
            </p:cNvPr>
            <p:cNvSpPr/>
            <p:nvPr/>
          </p:nvSpPr>
          <p:spPr>
            <a:xfrm>
              <a:off x="6730001" y="2180815"/>
              <a:ext cx="10645" cy="11042"/>
            </a:xfrm>
            <a:custGeom>
              <a:avLst/>
              <a:gdLst/>
              <a:ahLst/>
              <a:cxnLst/>
              <a:rect l="l" t="t" r="r" b="b"/>
              <a:pathLst>
                <a:path w="617" h="640" extrusionOk="0">
                  <a:moveTo>
                    <a:pt x="297" y="0"/>
                  </a:moveTo>
                  <a:cubicBezTo>
                    <a:pt x="137" y="0"/>
                    <a:pt x="0" y="137"/>
                    <a:pt x="0" y="320"/>
                  </a:cubicBezTo>
                  <a:cubicBezTo>
                    <a:pt x="0" y="502"/>
                    <a:pt x="137" y="639"/>
                    <a:pt x="297" y="639"/>
                  </a:cubicBezTo>
                  <a:cubicBezTo>
                    <a:pt x="480" y="639"/>
                    <a:pt x="617" y="502"/>
                    <a:pt x="617" y="320"/>
                  </a:cubicBezTo>
                  <a:cubicBezTo>
                    <a:pt x="617" y="137"/>
                    <a:pt x="480" y="0"/>
                    <a:pt x="297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2440;p83">
              <a:extLst>
                <a:ext uri="{FF2B5EF4-FFF2-40B4-BE49-F238E27FC236}">
                  <a16:creationId xmlns:a16="http://schemas.microsoft.com/office/drawing/2014/main" id="{57F56643-7A64-47E1-E2BC-806BCCDE80F4}"/>
                </a:ext>
              </a:extLst>
            </p:cNvPr>
            <p:cNvSpPr/>
            <p:nvPr/>
          </p:nvSpPr>
          <p:spPr>
            <a:xfrm>
              <a:off x="6731571" y="2168600"/>
              <a:ext cx="11042" cy="10645"/>
            </a:xfrm>
            <a:custGeom>
              <a:avLst/>
              <a:gdLst/>
              <a:ahLst/>
              <a:cxnLst/>
              <a:rect l="l" t="t" r="r" b="b"/>
              <a:pathLst>
                <a:path w="640" h="617" extrusionOk="0">
                  <a:moveTo>
                    <a:pt x="320" y="1"/>
                  </a:moveTo>
                  <a:cubicBezTo>
                    <a:pt x="160" y="1"/>
                    <a:pt x="1" y="137"/>
                    <a:pt x="1" y="320"/>
                  </a:cubicBezTo>
                  <a:cubicBezTo>
                    <a:pt x="1" y="480"/>
                    <a:pt x="160" y="617"/>
                    <a:pt x="320" y="617"/>
                  </a:cubicBezTo>
                  <a:cubicBezTo>
                    <a:pt x="503" y="617"/>
                    <a:pt x="640" y="480"/>
                    <a:pt x="640" y="320"/>
                  </a:cubicBezTo>
                  <a:cubicBezTo>
                    <a:pt x="640" y="137"/>
                    <a:pt x="503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2441;p83">
              <a:extLst>
                <a:ext uri="{FF2B5EF4-FFF2-40B4-BE49-F238E27FC236}">
                  <a16:creationId xmlns:a16="http://schemas.microsoft.com/office/drawing/2014/main" id="{57044617-861A-E4C6-57C5-3C0BECEDDD83}"/>
                </a:ext>
              </a:extLst>
            </p:cNvPr>
            <p:cNvSpPr/>
            <p:nvPr/>
          </p:nvSpPr>
          <p:spPr>
            <a:xfrm>
              <a:off x="6732762" y="2157973"/>
              <a:ext cx="8678" cy="8678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2442;p83">
              <a:extLst>
                <a:ext uri="{FF2B5EF4-FFF2-40B4-BE49-F238E27FC236}">
                  <a16:creationId xmlns:a16="http://schemas.microsoft.com/office/drawing/2014/main" id="{8C75C74E-96AF-112B-705B-472ABAC3044B}"/>
                </a:ext>
              </a:extLst>
            </p:cNvPr>
            <p:cNvSpPr/>
            <p:nvPr/>
          </p:nvSpPr>
          <p:spPr>
            <a:xfrm>
              <a:off x="6587047" y="1932621"/>
              <a:ext cx="173681" cy="300314"/>
            </a:xfrm>
            <a:custGeom>
              <a:avLst/>
              <a:gdLst/>
              <a:ahLst/>
              <a:cxnLst/>
              <a:rect l="l" t="t" r="r" b="b"/>
              <a:pathLst>
                <a:path w="10067" h="17407" extrusionOk="0">
                  <a:moveTo>
                    <a:pt x="6187" y="1"/>
                  </a:moveTo>
                  <a:cubicBezTo>
                    <a:pt x="5295" y="1"/>
                    <a:pt x="4280" y="331"/>
                    <a:pt x="3173" y="1239"/>
                  </a:cubicBezTo>
                  <a:cubicBezTo>
                    <a:pt x="845" y="3179"/>
                    <a:pt x="1553" y="5667"/>
                    <a:pt x="2489" y="7333"/>
                  </a:cubicBezTo>
                  <a:cubicBezTo>
                    <a:pt x="2489" y="7584"/>
                    <a:pt x="2466" y="7835"/>
                    <a:pt x="2443" y="8086"/>
                  </a:cubicBezTo>
                  <a:cubicBezTo>
                    <a:pt x="2238" y="9387"/>
                    <a:pt x="1370" y="10437"/>
                    <a:pt x="754" y="11601"/>
                  </a:cubicBezTo>
                  <a:cubicBezTo>
                    <a:pt x="297" y="12492"/>
                    <a:pt x="1" y="13473"/>
                    <a:pt x="46" y="14477"/>
                  </a:cubicBezTo>
                  <a:cubicBezTo>
                    <a:pt x="115" y="15459"/>
                    <a:pt x="571" y="16463"/>
                    <a:pt x="1416" y="17011"/>
                  </a:cubicBezTo>
                  <a:cubicBezTo>
                    <a:pt x="1804" y="17270"/>
                    <a:pt x="2278" y="17406"/>
                    <a:pt x="2748" y="17406"/>
                  </a:cubicBezTo>
                  <a:cubicBezTo>
                    <a:pt x="3273" y="17406"/>
                    <a:pt x="3792" y="17236"/>
                    <a:pt x="4178" y="16874"/>
                  </a:cubicBezTo>
                  <a:cubicBezTo>
                    <a:pt x="4862" y="16235"/>
                    <a:pt x="4999" y="15208"/>
                    <a:pt x="5091" y="14249"/>
                  </a:cubicBezTo>
                  <a:cubicBezTo>
                    <a:pt x="5273" y="12377"/>
                    <a:pt x="5433" y="10460"/>
                    <a:pt x="5296" y="8588"/>
                  </a:cubicBezTo>
                  <a:cubicBezTo>
                    <a:pt x="5296" y="8566"/>
                    <a:pt x="5296" y="8543"/>
                    <a:pt x="5296" y="8543"/>
                  </a:cubicBezTo>
                  <a:cubicBezTo>
                    <a:pt x="8743" y="6648"/>
                    <a:pt x="10067" y="2357"/>
                    <a:pt x="10067" y="2357"/>
                  </a:cubicBezTo>
                  <a:cubicBezTo>
                    <a:pt x="10067" y="2357"/>
                    <a:pt x="8568" y="1"/>
                    <a:pt x="6187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2443;p83">
              <a:extLst>
                <a:ext uri="{FF2B5EF4-FFF2-40B4-BE49-F238E27FC236}">
                  <a16:creationId xmlns:a16="http://schemas.microsoft.com/office/drawing/2014/main" id="{923C9D65-ED4A-1C59-FE67-4EEBC6153912}"/>
                </a:ext>
              </a:extLst>
            </p:cNvPr>
            <p:cNvSpPr/>
            <p:nvPr/>
          </p:nvSpPr>
          <p:spPr>
            <a:xfrm>
              <a:off x="6550817" y="2457649"/>
              <a:ext cx="104378" cy="518645"/>
            </a:xfrm>
            <a:custGeom>
              <a:avLst/>
              <a:gdLst/>
              <a:ahLst/>
              <a:cxnLst/>
              <a:rect l="l" t="t" r="r" b="b"/>
              <a:pathLst>
                <a:path w="6050" h="30062" extrusionOk="0">
                  <a:moveTo>
                    <a:pt x="5456" y="0"/>
                  </a:moveTo>
                  <a:cubicBezTo>
                    <a:pt x="1" y="14905"/>
                    <a:pt x="4086" y="29947"/>
                    <a:pt x="4086" y="29947"/>
                  </a:cubicBezTo>
                  <a:cubicBezTo>
                    <a:pt x="4292" y="29993"/>
                    <a:pt x="4520" y="30015"/>
                    <a:pt x="4771" y="30061"/>
                  </a:cubicBezTo>
                  <a:cubicBezTo>
                    <a:pt x="4406" y="28623"/>
                    <a:pt x="982" y="14380"/>
                    <a:pt x="6049" y="114"/>
                  </a:cubicBezTo>
                  <a:cubicBezTo>
                    <a:pt x="5684" y="46"/>
                    <a:pt x="5456" y="0"/>
                    <a:pt x="5456" y="0"/>
                  </a:cubicBezTo>
                  <a:close/>
                </a:path>
              </a:pathLst>
            </a:custGeom>
            <a:solidFill>
              <a:srgbClr val="C9A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2444;p83">
              <a:extLst>
                <a:ext uri="{FF2B5EF4-FFF2-40B4-BE49-F238E27FC236}">
                  <a16:creationId xmlns:a16="http://schemas.microsoft.com/office/drawing/2014/main" id="{FCE48B56-1CC3-1026-A8AB-F6EE3652B79E}"/>
                </a:ext>
              </a:extLst>
            </p:cNvPr>
            <p:cNvSpPr/>
            <p:nvPr/>
          </p:nvSpPr>
          <p:spPr>
            <a:xfrm>
              <a:off x="6693771" y="2518688"/>
              <a:ext cx="153996" cy="1039618"/>
            </a:xfrm>
            <a:custGeom>
              <a:avLst/>
              <a:gdLst/>
              <a:ahLst/>
              <a:cxnLst/>
              <a:rect l="l" t="t" r="r" b="b"/>
              <a:pathLst>
                <a:path w="8926" h="60259" extrusionOk="0">
                  <a:moveTo>
                    <a:pt x="7396" y="0"/>
                  </a:moveTo>
                  <a:lnTo>
                    <a:pt x="2602" y="343"/>
                  </a:lnTo>
                  <a:lnTo>
                    <a:pt x="0" y="9998"/>
                  </a:lnTo>
                  <a:lnTo>
                    <a:pt x="2465" y="31933"/>
                  </a:lnTo>
                  <a:cubicBezTo>
                    <a:pt x="2100" y="42524"/>
                    <a:pt x="2831" y="50855"/>
                    <a:pt x="2831" y="50855"/>
                  </a:cubicBezTo>
                  <a:lnTo>
                    <a:pt x="2831" y="52544"/>
                  </a:lnTo>
                  <a:cubicBezTo>
                    <a:pt x="2831" y="52544"/>
                    <a:pt x="2785" y="53548"/>
                    <a:pt x="3242" y="55671"/>
                  </a:cubicBezTo>
                  <a:cubicBezTo>
                    <a:pt x="3310" y="56059"/>
                    <a:pt x="3378" y="56493"/>
                    <a:pt x="3424" y="56949"/>
                  </a:cubicBezTo>
                  <a:cubicBezTo>
                    <a:pt x="3721" y="58273"/>
                    <a:pt x="4474" y="60145"/>
                    <a:pt x="6277" y="60259"/>
                  </a:cubicBezTo>
                  <a:lnTo>
                    <a:pt x="7966" y="60259"/>
                  </a:lnTo>
                  <a:cubicBezTo>
                    <a:pt x="7966" y="60259"/>
                    <a:pt x="8332" y="59209"/>
                    <a:pt x="6962" y="58090"/>
                  </a:cubicBezTo>
                  <a:cubicBezTo>
                    <a:pt x="6962" y="58090"/>
                    <a:pt x="4885" y="55466"/>
                    <a:pt x="5022" y="50786"/>
                  </a:cubicBezTo>
                  <a:cubicBezTo>
                    <a:pt x="5205" y="49052"/>
                    <a:pt x="8240" y="20474"/>
                    <a:pt x="8583" y="13102"/>
                  </a:cubicBezTo>
                  <a:cubicBezTo>
                    <a:pt x="8925" y="5501"/>
                    <a:pt x="7396" y="0"/>
                    <a:pt x="7396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2445;p83">
              <a:extLst>
                <a:ext uri="{FF2B5EF4-FFF2-40B4-BE49-F238E27FC236}">
                  <a16:creationId xmlns:a16="http://schemas.microsoft.com/office/drawing/2014/main" id="{B87B0E8E-F663-396F-43E0-A2ACEDF0D184}"/>
                </a:ext>
              </a:extLst>
            </p:cNvPr>
            <p:cNvSpPr/>
            <p:nvPr/>
          </p:nvSpPr>
          <p:spPr>
            <a:xfrm>
              <a:off x="6693771" y="2518688"/>
              <a:ext cx="153996" cy="485951"/>
            </a:xfrm>
            <a:custGeom>
              <a:avLst/>
              <a:gdLst/>
              <a:ahLst/>
              <a:cxnLst/>
              <a:rect l="l" t="t" r="r" b="b"/>
              <a:pathLst>
                <a:path w="8926" h="28167" extrusionOk="0">
                  <a:moveTo>
                    <a:pt x="7396" y="0"/>
                  </a:moveTo>
                  <a:lnTo>
                    <a:pt x="2602" y="343"/>
                  </a:lnTo>
                  <a:lnTo>
                    <a:pt x="0" y="9998"/>
                  </a:lnTo>
                  <a:lnTo>
                    <a:pt x="2055" y="28167"/>
                  </a:lnTo>
                  <a:cubicBezTo>
                    <a:pt x="3926" y="27322"/>
                    <a:pt x="5752" y="26363"/>
                    <a:pt x="7578" y="25405"/>
                  </a:cubicBezTo>
                  <a:cubicBezTo>
                    <a:pt x="8081" y="20155"/>
                    <a:pt x="8469" y="15499"/>
                    <a:pt x="8583" y="13102"/>
                  </a:cubicBezTo>
                  <a:cubicBezTo>
                    <a:pt x="8925" y="5501"/>
                    <a:pt x="7396" y="0"/>
                    <a:pt x="7396" y="0"/>
                  </a:cubicBez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2446;p83">
              <a:extLst>
                <a:ext uri="{FF2B5EF4-FFF2-40B4-BE49-F238E27FC236}">
                  <a16:creationId xmlns:a16="http://schemas.microsoft.com/office/drawing/2014/main" id="{022A9897-BEE7-6B41-6119-B401DA5EB9E3}"/>
                </a:ext>
              </a:extLst>
            </p:cNvPr>
            <p:cNvSpPr/>
            <p:nvPr/>
          </p:nvSpPr>
          <p:spPr>
            <a:xfrm>
              <a:off x="6735505" y="3359075"/>
              <a:ext cx="102014" cy="199232"/>
            </a:xfrm>
            <a:custGeom>
              <a:avLst/>
              <a:gdLst/>
              <a:ahLst/>
              <a:cxnLst/>
              <a:rect l="l" t="t" r="r" b="b"/>
              <a:pathLst>
                <a:path w="5913" h="11548" extrusionOk="0">
                  <a:moveTo>
                    <a:pt x="872" y="1"/>
                  </a:moveTo>
                  <a:cubicBezTo>
                    <a:pt x="564" y="1"/>
                    <a:pt x="267" y="6"/>
                    <a:pt x="1" y="21"/>
                  </a:cubicBezTo>
                  <a:lnTo>
                    <a:pt x="206" y="9904"/>
                  </a:lnTo>
                  <a:lnTo>
                    <a:pt x="823" y="9904"/>
                  </a:lnTo>
                  <a:lnTo>
                    <a:pt x="708" y="6618"/>
                  </a:lnTo>
                  <a:lnTo>
                    <a:pt x="708" y="6618"/>
                  </a:lnTo>
                  <a:cubicBezTo>
                    <a:pt x="754" y="7690"/>
                    <a:pt x="1142" y="11183"/>
                    <a:pt x="3539" y="11502"/>
                  </a:cubicBezTo>
                  <a:lnTo>
                    <a:pt x="3562" y="11502"/>
                  </a:lnTo>
                  <a:cubicBezTo>
                    <a:pt x="3653" y="11525"/>
                    <a:pt x="3767" y="11548"/>
                    <a:pt x="3858" y="11548"/>
                  </a:cubicBezTo>
                  <a:lnTo>
                    <a:pt x="5547" y="11548"/>
                  </a:lnTo>
                  <a:cubicBezTo>
                    <a:pt x="5547" y="11548"/>
                    <a:pt x="5913" y="10498"/>
                    <a:pt x="4543" y="9379"/>
                  </a:cubicBezTo>
                  <a:cubicBezTo>
                    <a:pt x="4543" y="9379"/>
                    <a:pt x="3470" y="8033"/>
                    <a:pt x="2922" y="5545"/>
                  </a:cubicBezTo>
                  <a:lnTo>
                    <a:pt x="3333" y="21"/>
                  </a:lnTo>
                  <a:lnTo>
                    <a:pt x="2717" y="21"/>
                  </a:lnTo>
                  <a:cubicBezTo>
                    <a:pt x="2154" y="21"/>
                    <a:pt x="1490" y="1"/>
                    <a:pt x="872" y="1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2447;p83">
              <a:extLst>
                <a:ext uri="{FF2B5EF4-FFF2-40B4-BE49-F238E27FC236}">
                  <a16:creationId xmlns:a16="http://schemas.microsoft.com/office/drawing/2014/main" id="{8AA4736C-4BA7-60DD-02F2-13770DBE2518}"/>
                </a:ext>
              </a:extLst>
            </p:cNvPr>
            <p:cNvSpPr/>
            <p:nvPr/>
          </p:nvSpPr>
          <p:spPr>
            <a:xfrm>
              <a:off x="6592568" y="2522622"/>
              <a:ext cx="170127" cy="1122344"/>
            </a:xfrm>
            <a:custGeom>
              <a:avLst/>
              <a:gdLst/>
              <a:ahLst/>
              <a:cxnLst/>
              <a:rect l="l" t="t" r="r" b="b"/>
              <a:pathLst>
                <a:path w="9861" h="65054" extrusionOk="0">
                  <a:moveTo>
                    <a:pt x="9861" y="0"/>
                  </a:moveTo>
                  <a:lnTo>
                    <a:pt x="2351" y="46"/>
                  </a:lnTo>
                  <a:cubicBezTo>
                    <a:pt x="2351" y="46"/>
                    <a:pt x="0" y="5296"/>
                    <a:pt x="776" y="15955"/>
                  </a:cubicBezTo>
                  <a:cubicBezTo>
                    <a:pt x="1530" y="26638"/>
                    <a:pt x="2990" y="31454"/>
                    <a:pt x="2990" y="31454"/>
                  </a:cubicBezTo>
                  <a:cubicBezTo>
                    <a:pt x="2990" y="31454"/>
                    <a:pt x="1233" y="40675"/>
                    <a:pt x="2762" y="53663"/>
                  </a:cubicBezTo>
                  <a:lnTo>
                    <a:pt x="2374" y="57657"/>
                  </a:lnTo>
                  <a:cubicBezTo>
                    <a:pt x="2325" y="64144"/>
                    <a:pt x="4721" y="65054"/>
                    <a:pt x="6070" y="65054"/>
                  </a:cubicBezTo>
                  <a:cubicBezTo>
                    <a:pt x="6596" y="65054"/>
                    <a:pt x="6962" y="64915"/>
                    <a:pt x="6962" y="64915"/>
                  </a:cubicBezTo>
                  <a:cubicBezTo>
                    <a:pt x="6962" y="64915"/>
                    <a:pt x="7464" y="63843"/>
                    <a:pt x="5866" y="61560"/>
                  </a:cubicBezTo>
                  <a:cubicBezTo>
                    <a:pt x="4565" y="59711"/>
                    <a:pt x="4725" y="55352"/>
                    <a:pt x="4839" y="53754"/>
                  </a:cubicBezTo>
                  <a:lnTo>
                    <a:pt x="8697" y="30290"/>
                  </a:lnTo>
                  <a:lnTo>
                    <a:pt x="8651" y="9792"/>
                  </a:lnTo>
                  <a:lnTo>
                    <a:pt x="9861" y="6848"/>
                  </a:lnTo>
                  <a:lnTo>
                    <a:pt x="9861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2448;p83">
              <a:extLst>
                <a:ext uri="{FF2B5EF4-FFF2-40B4-BE49-F238E27FC236}">
                  <a16:creationId xmlns:a16="http://schemas.microsoft.com/office/drawing/2014/main" id="{BAB03B9C-F996-556F-57FB-B1BD3FA79A68}"/>
                </a:ext>
              </a:extLst>
            </p:cNvPr>
            <p:cNvSpPr/>
            <p:nvPr/>
          </p:nvSpPr>
          <p:spPr>
            <a:xfrm>
              <a:off x="6592568" y="2522622"/>
              <a:ext cx="170127" cy="539520"/>
            </a:xfrm>
            <a:custGeom>
              <a:avLst/>
              <a:gdLst/>
              <a:ahLst/>
              <a:cxnLst/>
              <a:rect l="l" t="t" r="r" b="b"/>
              <a:pathLst>
                <a:path w="9861" h="31272" extrusionOk="0">
                  <a:moveTo>
                    <a:pt x="9861" y="0"/>
                  </a:moveTo>
                  <a:lnTo>
                    <a:pt x="2351" y="46"/>
                  </a:lnTo>
                  <a:cubicBezTo>
                    <a:pt x="2351" y="46"/>
                    <a:pt x="0" y="5296"/>
                    <a:pt x="776" y="15955"/>
                  </a:cubicBezTo>
                  <a:cubicBezTo>
                    <a:pt x="1461" y="25473"/>
                    <a:pt x="2671" y="30335"/>
                    <a:pt x="2945" y="31271"/>
                  </a:cubicBezTo>
                  <a:cubicBezTo>
                    <a:pt x="4839" y="30335"/>
                    <a:pt x="6757" y="29399"/>
                    <a:pt x="8674" y="28486"/>
                  </a:cubicBezTo>
                  <a:lnTo>
                    <a:pt x="8651" y="9792"/>
                  </a:lnTo>
                  <a:lnTo>
                    <a:pt x="9861" y="6848"/>
                  </a:lnTo>
                  <a:lnTo>
                    <a:pt x="9861" y="0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2449;p83">
              <a:extLst>
                <a:ext uri="{FF2B5EF4-FFF2-40B4-BE49-F238E27FC236}">
                  <a16:creationId xmlns:a16="http://schemas.microsoft.com/office/drawing/2014/main" id="{5CF23EAE-0463-9896-59D1-1F651DA9B454}"/>
                </a:ext>
              </a:extLst>
            </p:cNvPr>
            <p:cNvSpPr/>
            <p:nvPr/>
          </p:nvSpPr>
          <p:spPr>
            <a:xfrm>
              <a:off x="6683144" y="2932955"/>
              <a:ext cx="60660" cy="475324"/>
            </a:xfrm>
            <a:custGeom>
              <a:avLst/>
              <a:gdLst/>
              <a:ahLst/>
              <a:cxnLst/>
              <a:rect l="l" t="t" r="r" b="b"/>
              <a:pathLst>
                <a:path w="3516" h="27551" extrusionOk="0">
                  <a:moveTo>
                    <a:pt x="3424" y="0"/>
                  </a:moveTo>
                  <a:cubicBezTo>
                    <a:pt x="3401" y="2169"/>
                    <a:pt x="3378" y="4337"/>
                    <a:pt x="3378" y="6506"/>
                  </a:cubicBezTo>
                  <a:lnTo>
                    <a:pt x="3378" y="6483"/>
                  </a:lnTo>
                  <a:lnTo>
                    <a:pt x="2488" y="11733"/>
                  </a:lnTo>
                  <a:lnTo>
                    <a:pt x="1621" y="17005"/>
                  </a:lnTo>
                  <a:cubicBezTo>
                    <a:pt x="1050" y="20520"/>
                    <a:pt x="525" y="24035"/>
                    <a:pt x="0" y="27550"/>
                  </a:cubicBezTo>
                  <a:cubicBezTo>
                    <a:pt x="616" y="24035"/>
                    <a:pt x="1233" y="20543"/>
                    <a:pt x="1803" y="17028"/>
                  </a:cubicBezTo>
                  <a:lnTo>
                    <a:pt x="2671" y="11778"/>
                  </a:lnTo>
                  <a:lnTo>
                    <a:pt x="3515" y="6506"/>
                  </a:lnTo>
                  <a:cubicBezTo>
                    <a:pt x="3492" y="4337"/>
                    <a:pt x="3470" y="2169"/>
                    <a:pt x="3424" y="0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2450;p83">
              <a:extLst>
                <a:ext uri="{FF2B5EF4-FFF2-40B4-BE49-F238E27FC236}">
                  <a16:creationId xmlns:a16="http://schemas.microsoft.com/office/drawing/2014/main" id="{9D2D9D38-0C51-B099-9A99-65936960C2FC}"/>
                </a:ext>
              </a:extLst>
            </p:cNvPr>
            <p:cNvSpPr/>
            <p:nvPr/>
          </p:nvSpPr>
          <p:spPr>
            <a:xfrm>
              <a:off x="6629971" y="3406692"/>
              <a:ext cx="91386" cy="238240"/>
            </a:xfrm>
            <a:custGeom>
              <a:avLst/>
              <a:gdLst/>
              <a:ahLst/>
              <a:cxnLst/>
              <a:rect l="l" t="t" r="r" b="b"/>
              <a:pathLst>
                <a:path w="5297" h="13809" extrusionOk="0">
                  <a:moveTo>
                    <a:pt x="92" y="0"/>
                  </a:moveTo>
                  <a:lnTo>
                    <a:pt x="1" y="9381"/>
                  </a:lnTo>
                  <a:lnTo>
                    <a:pt x="389" y="9381"/>
                  </a:lnTo>
                  <a:cubicBezTo>
                    <a:pt x="978" y="13197"/>
                    <a:pt x="2801" y="13808"/>
                    <a:pt x="3908" y="13808"/>
                  </a:cubicBezTo>
                  <a:cubicBezTo>
                    <a:pt x="4431" y="13808"/>
                    <a:pt x="4794" y="13672"/>
                    <a:pt x="4794" y="13672"/>
                  </a:cubicBezTo>
                  <a:cubicBezTo>
                    <a:pt x="4794" y="13672"/>
                    <a:pt x="5296" y="12600"/>
                    <a:pt x="3698" y="10317"/>
                  </a:cubicBezTo>
                  <a:cubicBezTo>
                    <a:pt x="3082" y="9427"/>
                    <a:pt x="2785" y="8012"/>
                    <a:pt x="2671" y="6574"/>
                  </a:cubicBezTo>
                  <a:lnTo>
                    <a:pt x="3402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2451;p83">
              <a:extLst>
                <a:ext uri="{FF2B5EF4-FFF2-40B4-BE49-F238E27FC236}">
                  <a16:creationId xmlns:a16="http://schemas.microsoft.com/office/drawing/2014/main" id="{B0F58B1A-5894-887A-33D9-6E4C6371E134}"/>
                </a:ext>
              </a:extLst>
            </p:cNvPr>
            <p:cNvSpPr/>
            <p:nvPr/>
          </p:nvSpPr>
          <p:spPr>
            <a:xfrm>
              <a:off x="6550817" y="2457649"/>
              <a:ext cx="313875" cy="524148"/>
            </a:xfrm>
            <a:custGeom>
              <a:avLst/>
              <a:gdLst/>
              <a:ahLst/>
              <a:cxnLst/>
              <a:rect l="l" t="t" r="r" b="b"/>
              <a:pathLst>
                <a:path w="18193" h="30381" extrusionOk="0">
                  <a:moveTo>
                    <a:pt x="5456" y="0"/>
                  </a:moveTo>
                  <a:cubicBezTo>
                    <a:pt x="1" y="14905"/>
                    <a:pt x="4086" y="29947"/>
                    <a:pt x="4086" y="29947"/>
                  </a:cubicBezTo>
                  <a:cubicBezTo>
                    <a:pt x="4566" y="30061"/>
                    <a:pt x="5228" y="30107"/>
                    <a:pt x="5661" y="30175"/>
                  </a:cubicBezTo>
                  <a:cubicBezTo>
                    <a:pt x="5570" y="28783"/>
                    <a:pt x="5616" y="26706"/>
                    <a:pt x="5776" y="24127"/>
                  </a:cubicBezTo>
                  <a:cubicBezTo>
                    <a:pt x="5776" y="24127"/>
                    <a:pt x="6209" y="28943"/>
                    <a:pt x="6620" y="30289"/>
                  </a:cubicBezTo>
                  <a:cubicBezTo>
                    <a:pt x="7238" y="30352"/>
                    <a:pt x="7833" y="30380"/>
                    <a:pt x="8403" y="30380"/>
                  </a:cubicBezTo>
                  <a:cubicBezTo>
                    <a:pt x="13231" y="30380"/>
                    <a:pt x="16298" y="28372"/>
                    <a:pt x="16298" y="28372"/>
                  </a:cubicBezTo>
                  <a:cubicBezTo>
                    <a:pt x="18193" y="9587"/>
                    <a:pt x="15111" y="0"/>
                    <a:pt x="15111" y="0"/>
                  </a:cubicBezTo>
                  <a:cubicBezTo>
                    <a:pt x="13567" y="434"/>
                    <a:pt x="11979" y="579"/>
                    <a:pt x="10549" y="579"/>
                  </a:cubicBezTo>
                  <a:cubicBezTo>
                    <a:pt x="7688" y="579"/>
                    <a:pt x="5456" y="0"/>
                    <a:pt x="5456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2452;p83">
              <a:extLst>
                <a:ext uri="{FF2B5EF4-FFF2-40B4-BE49-F238E27FC236}">
                  <a16:creationId xmlns:a16="http://schemas.microsoft.com/office/drawing/2014/main" id="{F63CB51F-BC18-A775-91EB-AC51A77BCA90}"/>
                </a:ext>
              </a:extLst>
            </p:cNvPr>
            <p:cNvSpPr/>
            <p:nvPr/>
          </p:nvSpPr>
          <p:spPr>
            <a:xfrm>
              <a:off x="5936110" y="2697459"/>
              <a:ext cx="373724" cy="421772"/>
            </a:xfrm>
            <a:custGeom>
              <a:avLst/>
              <a:gdLst/>
              <a:ahLst/>
              <a:cxnLst/>
              <a:rect l="l" t="t" r="r" b="b"/>
              <a:pathLst>
                <a:path w="21662" h="24447" extrusionOk="0">
                  <a:moveTo>
                    <a:pt x="16321" y="1"/>
                  </a:moveTo>
                  <a:lnTo>
                    <a:pt x="0" y="7647"/>
                  </a:lnTo>
                  <a:lnTo>
                    <a:pt x="4360" y="24447"/>
                  </a:lnTo>
                  <a:lnTo>
                    <a:pt x="21662" y="14449"/>
                  </a:lnTo>
                  <a:lnTo>
                    <a:pt x="16321" y="1"/>
                  </a:lnTo>
                  <a:close/>
                </a:path>
              </a:pathLst>
            </a:custGeom>
            <a:solidFill>
              <a:srgbClr val="F2A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2453;p83">
              <a:extLst>
                <a:ext uri="{FF2B5EF4-FFF2-40B4-BE49-F238E27FC236}">
                  <a16:creationId xmlns:a16="http://schemas.microsoft.com/office/drawing/2014/main" id="{5BA5B318-BEC3-0FAB-6719-E79FC82AF3ED}"/>
                </a:ext>
              </a:extLst>
            </p:cNvPr>
            <p:cNvSpPr/>
            <p:nvPr/>
          </p:nvSpPr>
          <p:spPr>
            <a:xfrm>
              <a:off x="6338180" y="3096440"/>
              <a:ext cx="57106" cy="111744"/>
            </a:xfrm>
            <a:custGeom>
              <a:avLst/>
              <a:gdLst/>
              <a:ahLst/>
              <a:cxnLst/>
              <a:rect l="l" t="t" r="r" b="b"/>
              <a:pathLst>
                <a:path w="3310" h="6477" extrusionOk="0">
                  <a:moveTo>
                    <a:pt x="1379" y="0"/>
                  </a:moveTo>
                  <a:cubicBezTo>
                    <a:pt x="1279" y="0"/>
                    <a:pt x="1163" y="14"/>
                    <a:pt x="1027" y="42"/>
                  </a:cubicBezTo>
                  <a:cubicBezTo>
                    <a:pt x="639" y="157"/>
                    <a:pt x="206" y="408"/>
                    <a:pt x="114" y="773"/>
                  </a:cubicBezTo>
                  <a:cubicBezTo>
                    <a:pt x="0" y="1184"/>
                    <a:pt x="525" y="1891"/>
                    <a:pt x="662" y="2279"/>
                  </a:cubicBezTo>
                  <a:cubicBezTo>
                    <a:pt x="890" y="2896"/>
                    <a:pt x="1050" y="3535"/>
                    <a:pt x="1164" y="4197"/>
                  </a:cubicBezTo>
                  <a:cubicBezTo>
                    <a:pt x="1210" y="4608"/>
                    <a:pt x="1255" y="5018"/>
                    <a:pt x="1096" y="5406"/>
                  </a:cubicBezTo>
                  <a:cubicBezTo>
                    <a:pt x="959" y="5749"/>
                    <a:pt x="662" y="6114"/>
                    <a:pt x="845" y="6434"/>
                  </a:cubicBezTo>
                  <a:cubicBezTo>
                    <a:pt x="926" y="6463"/>
                    <a:pt x="1008" y="6477"/>
                    <a:pt x="1090" y="6477"/>
                  </a:cubicBezTo>
                  <a:cubicBezTo>
                    <a:pt x="1512" y="6477"/>
                    <a:pt x="1924" y="6120"/>
                    <a:pt x="2191" y="5794"/>
                  </a:cubicBezTo>
                  <a:cubicBezTo>
                    <a:pt x="2808" y="5041"/>
                    <a:pt x="3310" y="4174"/>
                    <a:pt x="3287" y="3284"/>
                  </a:cubicBezTo>
                  <a:cubicBezTo>
                    <a:pt x="3264" y="2416"/>
                    <a:pt x="2785" y="1640"/>
                    <a:pt x="2328" y="910"/>
                  </a:cubicBezTo>
                  <a:cubicBezTo>
                    <a:pt x="2001" y="390"/>
                    <a:pt x="1917" y="0"/>
                    <a:pt x="1379" y="0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2454;p83">
              <a:extLst>
                <a:ext uri="{FF2B5EF4-FFF2-40B4-BE49-F238E27FC236}">
                  <a16:creationId xmlns:a16="http://schemas.microsoft.com/office/drawing/2014/main" id="{E9CF38A0-8A04-EC49-63F2-CECC26819C2D}"/>
                </a:ext>
              </a:extLst>
            </p:cNvPr>
            <p:cNvSpPr/>
            <p:nvPr/>
          </p:nvSpPr>
          <p:spPr>
            <a:xfrm>
              <a:off x="6216101" y="2764674"/>
              <a:ext cx="162536" cy="358783"/>
            </a:xfrm>
            <a:custGeom>
              <a:avLst/>
              <a:gdLst/>
              <a:ahLst/>
              <a:cxnLst/>
              <a:rect l="l" t="t" r="r" b="b"/>
              <a:pathLst>
                <a:path w="9421" h="20796" extrusionOk="0">
                  <a:moveTo>
                    <a:pt x="2454" y="1"/>
                  </a:moveTo>
                  <a:cubicBezTo>
                    <a:pt x="2427" y="1"/>
                    <a:pt x="2401" y="3"/>
                    <a:pt x="2374" y="8"/>
                  </a:cubicBezTo>
                  <a:cubicBezTo>
                    <a:pt x="0" y="396"/>
                    <a:pt x="3424" y="12311"/>
                    <a:pt x="3424" y="12311"/>
                  </a:cubicBezTo>
                  <a:lnTo>
                    <a:pt x="7327" y="20619"/>
                  </a:lnTo>
                  <a:cubicBezTo>
                    <a:pt x="7784" y="20746"/>
                    <a:pt x="8138" y="20795"/>
                    <a:pt x="8411" y="20795"/>
                  </a:cubicBezTo>
                  <a:cubicBezTo>
                    <a:pt x="9421" y="20795"/>
                    <a:pt x="9336" y="20117"/>
                    <a:pt x="9336" y="20117"/>
                  </a:cubicBezTo>
                  <a:lnTo>
                    <a:pt x="6391" y="11809"/>
                  </a:lnTo>
                  <a:cubicBezTo>
                    <a:pt x="6391" y="11809"/>
                    <a:pt x="4349" y="1"/>
                    <a:pt x="2454" y="1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2455;p83">
              <a:extLst>
                <a:ext uri="{FF2B5EF4-FFF2-40B4-BE49-F238E27FC236}">
                  <a16:creationId xmlns:a16="http://schemas.microsoft.com/office/drawing/2014/main" id="{493126AD-A729-5548-541B-C17B483FDCA8}"/>
                </a:ext>
              </a:extLst>
            </p:cNvPr>
            <p:cNvSpPr/>
            <p:nvPr/>
          </p:nvSpPr>
          <p:spPr>
            <a:xfrm>
              <a:off x="6230662" y="2764674"/>
              <a:ext cx="83899" cy="150977"/>
            </a:xfrm>
            <a:custGeom>
              <a:avLst/>
              <a:gdLst/>
              <a:ahLst/>
              <a:cxnLst/>
              <a:rect l="l" t="t" r="r" b="b"/>
              <a:pathLst>
                <a:path w="4863" h="8751" extrusionOk="0">
                  <a:moveTo>
                    <a:pt x="1612" y="1"/>
                  </a:moveTo>
                  <a:cubicBezTo>
                    <a:pt x="1584" y="1"/>
                    <a:pt x="1557" y="3"/>
                    <a:pt x="1530" y="8"/>
                  </a:cubicBezTo>
                  <a:cubicBezTo>
                    <a:pt x="1" y="259"/>
                    <a:pt x="868" y="5212"/>
                    <a:pt x="1667" y="8750"/>
                  </a:cubicBezTo>
                  <a:cubicBezTo>
                    <a:pt x="1872" y="8704"/>
                    <a:pt x="2101" y="8636"/>
                    <a:pt x="2306" y="8567"/>
                  </a:cubicBezTo>
                  <a:cubicBezTo>
                    <a:pt x="3174" y="8294"/>
                    <a:pt x="4109" y="7860"/>
                    <a:pt x="4863" y="7426"/>
                  </a:cubicBezTo>
                  <a:cubicBezTo>
                    <a:pt x="4083" y="4061"/>
                    <a:pt x="2737" y="1"/>
                    <a:pt x="1612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2456;p83">
              <a:extLst>
                <a:ext uri="{FF2B5EF4-FFF2-40B4-BE49-F238E27FC236}">
                  <a16:creationId xmlns:a16="http://schemas.microsoft.com/office/drawing/2014/main" id="{D96ADE74-87ED-CCE2-8CE3-9E697B47AD22}"/>
                </a:ext>
              </a:extLst>
            </p:cNvPr>
            <p:cNvSpPr/>
            <p:nvPr/>
          </p:nvSpPr>
          <p:spPr>
            <a:xfrm>
              <a:off x="6014471" y="2738813"/>
              <a:ext cx="278041" cy="394754"/>
            </a:xfrm>
            <a:custGeom>
              <a:avLst/>
              <a:gdLst/>
              <a:ahLst/>
              <a:cxnLst/>
              <a:rect l="l" t="t" r="r" b="b"/>
              <a:pathLst>
                <a:path w="16116" h="22881" extrusionOk="0">
                  <a:moveTo>
                    <a:pt x="10637" y="1"/>
                  </a:moveTo>
                  <a:lnTo>
                    <a:pt x="5228" y="389"/>
                  </a:lnTo>
                  <a:lnTo>
                    <a:pt x="1758" y="2899"/>
                  </a:lnTo>
                  <a:cubicBezTo>
                    <a:pt x="1758" y="2899"/>
                    <a:pt x="1" y="7693"/>
                    <a:pt x="1393" y="10272"/>
                  </a:cubicBezTo>
                  <a:cubicBezTo>
                    <a:pt x="2785" y="12851"/>
                    <a:pt x="2785" y="17393"/>
                    <a:pt x="2694" y="21274"/>
                  </a:cubicBezTo>
                  <a:cubicBezTo>
                    <a:pt x="2694" y="21274"/>
                    <a:pt x="6185" y="22881"/>
                    <a:pt x="9873" y="22881"/>
                  </a:cubicBezTo>
                  <a:cubicBezTo>
                    <a:pt x="11797" y="22881"/>
                    <a:pt x="13775" y="22444"/>
                    <a:pt x="15339" y="21114"/>
                  </a:cubicBezTo>
                  <a:cubicBezTo>
                    <a:pt x="15339" y="21114"/>
                    <a:pt x="16115" y="3904"/>
                    <a:pt x="14723" y="2009"/>
                  </a:cubicBezTo>
                  <a:cubicBezTo>
                    <a:pt x="13331" y="115"/>
                    <a:pt x="10637" y="1"/>
                    <a:pt x="10637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2457;p83">
              <a:extLst>
                <a:ext uri="{FF2B5EF4-FFF2-40B4-BE49-F238E27FC236}">
                  <a16:creationId xmlns:a16="http://schemas.microsoft.com/office/drawing/2014/main" id="{0863A95A-6AED-6DA4-4F98-075B043068DC}"/>
                </a:ext>
              </a:extLst>
            </p:cNvPr>
            <p:cNvSpPr/>
            <p:nvPr/>
          </p:nvSpPr>
          <p:spPr>
            <a:xfrm>
              <a:off x="6268480" y="2773473"/>
              <a:ext cx="15372" cy="296139"/>
            </a:xfrm>
            <a:custGeom>
              <a:avLst/>
              <a:gdLst/>
              <a:ahLst/>
              <a:cxnLst/>
              <a:rect l="l" t="t" r="r" b="b"/>
              <a:pathLst>
                <a:path w="891" h="17165" extrusionOk="0">
                  <a:moveTo>
                    <a:pt x="0" y="0"/>
                  </a:moveTo>
                  <a:cubicBezTo>
                    <a:pt x="205" y="320"/>
                    <a:pt x="274" y="662"/>
                    <a:pt x="342" y="1004"/>
                  </a:cubicBezTo>
                  <a:cubicBezTo>
                    <a:pt x="411" y="1370"/>
                    <a:pt x="479" y="1712"/>
                    <a:pt x="502" y="2077"/>
                  </a:cubicBezTo>
                  <a:cubicBezTo>
                    <a:pt x="593" y="2785"/>
                    <a:pt x="639" y="3515"/>
                    <a:pt x="685" y="4223"/>
                  </a:cubicBezTo>
                  <a:cubicBezTo>
                    <a:pt x="753" y="5661"/>
                    <a:pt x="776" y="7099"/>
                    <a:pt x="799" y="8537"/>
                  </a:cubicBezTo>
                  <a:cubicBezTo>
                    <a:pt x="822" y="11413"/>
                    <a:pt x="753" y="14289"/>
                    <a:pt x="708" y="17165"/>
                  </a:cubicBezTo>
                  <a:cubicBezTo>
                    <a:pt x="822" y="14289"/>
                    <a:pt x="890" y="11413"/>
                    <a:pt x="867" y="8537"/>
                  </a:cubicBezTo>
                  <a:cubicBezTo>
                    <a:pt x="867" y="7099"/>
                    <a:pt x="822" y="5661"/>
                    <a:pt x="753" y="4223"/>
                  </a:cubicBezTo>
                  <a:cubicBezTo>
                    <a:pt x="708" y="3515"/>
                    <a:pt x="639" y="2785"/>
                    <a:pt x="548" y="2077"/>
                  </a:cubicBezTo>
                  <a:cubicBezTo>
                    <a:pt x="502" y="1712"/>
                    <a:pt x="457" y="1370"/>
                    <a:pt x="365" y="1004"/>
                  </a:cubicBezTo>
                  <a:cubicBezTo>
                    <a:pt x="297" y="662"/>
                    <a:pt x="205" y="297"/>
                    <a:pt x="0" y="0"/>
                  </a:cubicBezTo>
                  <a:close/>
                </a:path>
              </a:pathLst>
            </a:custGeom>
            <a:solidFill>
              <a:srgbClr val="DB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2458;p83">
              <a:extLst>
                <a:ext uri="{FF2B5EF4-FFF2-40B4-BE49-F238E27FC236}">
                  <a16:creationId xmlns:a16="http://schemas.microsoft.com/office/drawing/2014/main" id="{826561A1-E275-C051-7951-60EA04A12BD6}"/>
                </a:ext>
              </a:extLst>
            </p:cNvPr>
            <p:cNvSpPr/>
            <p:nvPr/>
          </p:nvSpPr>
          <p:spPr>
            <a:xfrm>
              <a:off x="6085362" y="2552400"/>
              <a:ext cx="35454" cy="92422"/>
            </a:xfrm>
            <a:custGeom>
              <a:avLst/>
              <a:gdLst/>
              <a:ahLst/>
              <a:cxnLst/>
              <a:rect l="l" t="t" r="r" b="b"/>
              <a:pathLst>
                <a:path w="2055" h="5357" extrusionOk="0">
                  <a:moveTo>
                    <a:pt x="1184" y="1"/>
                  </a:moveTo>
                  <a:cubicBezTo>
                    <a:pt x="835" y="1"/>
                    <a:pt x="537" y="336"/>
                    <a:pt x="411" y="671"/>
                  </a:cubicBezTo>
                  <a:cubicBezTo>
                    <a:pt x="0" y="1630"/>
                    <a:pt x="160" y="2908"/>
                    <a:pt x="320" y="3889"/>
                  </a:cubicBezTo>
                  <a:cubicBezTo>
                    <a:pt x="390" y="4260"/>
                    <a:pt x="967" y="5356"/>
                    <a:pt x="1425" y="5356"/>
                  </a:cubicBezTo>
                  <a:cubicBezTo>
                    <a:pt x="1559" y="5356"/>
                    <a:pt x="1683" y="5263"/>
                    <a:pt x="1781" y="5031"/>
                  </a:cubicBezTo>
                  <a:cubicBezTo>
                    <a:pt x="1849" y="4848"/>
                    <a:pt x="1849" y="4643"/>
                    <a:pt x="1849" y="4437"/>
                  </a:cubicBezTo>
                  <a:cubicBezTo>
                    <a:pt x="1849" y="3296"/>
                    <a:pt x="2055" y="2155"/>
                    <a:pt x="1918" y="1013"/>
                  </a:cubicBezTo>
                  <a:cubicBezTo>
                    <a:pt x="1872" y="580"/>
                    <a:pt x="1689" y="78"/>
                    <a:pt x="1278" y="9"/>
                  </a:cubicBezTo>
                  <a:cubicBezTo>
                    <a:pt x="1247" y="4"/>
                    <a:pt x="1215" y="1"/>
                    <a:pt x="1184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2459;p83">
              <a:extLst>
                <a:ext uri="{FF2B5EF4-FFF2-40B4-BE49-F238E27FC236}">
                  <a16:creationId xmlns:a16="http://schemas.microsoft.com/office/drawing/2014/main" id="{A590073A-C0EA-0621-04F5-62020A547395}"/>
                </a:ext>
              </a:extLst>
            </p:cNvPr>
            <p:cNvSpPr/>
            <p:nvPr/>
          </p:nvSpPr>
          <p:spPr>
            <a:xfrm>
              <a:off x="6104650" y="2661625"/>
              <a:ext cx="87832" cy="113608"/>
            </a:xfrm>
            <a:custGeom>
              <a:avLst/>
              <a:gdLst/>
              <a:ahLst/>
              <a:cxnLst/>
              <a:rect l="l" t="t" r="r" b="b"/>
              <a:pathLst>
                <a:path w="5091" h="6585" extrusionOk="0">
                  <a:moveTo>
                    <a:pt x="1" y="1"/>
                  </a:moveTo>
                  <a:lnTo>
                    <a:pt x="1" y="4863"/>
                  </a:lnTo>
                  <a:cubicBezTo>
                    <a:pt x="1" y="4863"/>
                    <a:pt x="652" y="6584"/>
                    <a:pt x="2557" y="6584"/>
                  </a:cubicBezTo>
                  <a:cubicBezTo>
                    <a:pt x="2639" y="6584"/>
                    <a:pt x="2722" y="6581"/>
                    <a:pt x="2808" y="6574"/>
                  </a:cubicBezTo>
                  <a:cubicBezTo>
                    <a:pt x="4908" y="6392"/>
                    <a:pt x="5091" y="5228"/>
                    <a:pt x="5091" y="5228"/>
                  </a:cubicBezTo>
                  <a:lnTo>
                    <a:pt x="5091" y="2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2460;p83">
              <a:extLst>
                <a:ext uri="{FF2B5EF4-FFF2-40B4-BE49-F238E27FC236}">
                  <a16:creationId xmlns:a16="http://schemas.microsoft.com/office/drawing/2014/main" id="{3067CF0F-D2ED-5639-BA8C-0842CD059E35}"/>
                </a:ext>
              </a:extLst>
            </p:cNvPr>
            <p:cNvSpPr/>
            <p:nvPr/>
          </p:nvSpPr>
          <p:spPr>
            <a:xfrm>
              <a:off x="6104650" y="2661625"/>
              <a:ext cx="87832" cy="82726"/>
            </a:xfrm>
            <a:custGeom>
              <a:avLst/>
              <a:gdLst/>
              <a:ahLst/>
              <a:cxnLst/>
              <a:rect l="l" t="t" r="r" b="b"/>
              <a:pathLst>
                <a:path w="5091" h="4795" extrusionOk="0">
                  <a:moveTo>
                    <a:pt x="1" y="1"/>
                  </a:moveTo>
                  <a:lnTo>
                    <a:pt x="1" y="3082"/>
                  </a:lnTo>
                  <a:cubicBezTo>
                    <a:pt x="1644" y="3904"/>
                    <a:pt x="3333" y="4338"/>
                    <a:pt x="5091" y="4794"/>
                  </a:cubicBezTo>
                  <a:lnTo>
                    <a:pt x="5091" y="2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2461;p83">
              <a:extLst>
                <a:ext uri="{FF2B5EF4-FFF2-40B4-BE49-F238E27FC236}">
                  <a16:creationId xmlns:a16="http://schemas.microsoft.com/office/drawing/2014/main" id="{AA8C9410-BD15-920B-31F9-A22B087E459E}"/>
                </a:ext>
              </a:extLst>
            </p:cNvPr>
            <p:cNvSpPr/>
            <p:nvPr/>
          </p:nvSpPr>
          <p:spPr>
            <a:xfrm>
              <a:off x="6069610" y="2569480"/>
              <a:ext cx="158706" cy="155652"/>
            </a:xfrm>
            <a:custGeom>
              <a:avLst/>
              <a:gdLst/>
              <a:ahLst/>
              <a:cxnLst/>
              <a:rect l="l" t="t" r="r" b="b"/>
              <a:pathLst>
                <a:path w="9199" h="9022" extrusionOk="0">
                  <a:moveTo>
                    <a:pt x="2534" y="1"/>
                  </a:moveTo>
                  <a:lnTo>
                    <a:pt x="2397" y="3904"/>
                  </a:lnTo>
                  <a:cubicBezTo>
                    <a:pt x="2397" y="3904"/>
                    <a:pt x="1620" y="2987"/>
                    <a:pt x="1130" y="2987"/>
                  </a:cubicBezTo>
                  <a:cubicBezTo>
                    <a:pt x="1026" y="2987"/>
                    <a:pt x="935" y="3028"/>
                    <a:pt x="868" y="3128"/>
                  </a:cubicBezTo>
                  <a:cubicBezTo>
                    <a:pt x="0" y="4360"/>
                    <a:pt x="2032" y="5342"/>
                    <a:pt x="2032" y="5342"/>
                  </a:cubicBezTo>
                  <a:cubicBezTo>
                    <a:pt x="2032" y="5342"/>
                    <a:pt x="3241" y="8263"/>
                    <a:pt x="4953" y="8880"/>
                  </a:cubicBezTo>
                  <a:cubicBezTo>
                    <a:pt x="5238" y="8980"/>
                    <a:pt x="5524" y="9022"/>
                    <a:pt x="5802" y="9022"/>
                  </a:cubicBezTo>
                  <a:cubicBezTo>
                    <a:pt x="7172" y="9022"/>
                    <a:pt x="8354" y="8012"/>
                    <a:pt x="8354" y="8012"/>
                  </a:cubicBezTo>
                  <a:cubicBezTo>
                    <a:pt x="9199" y="6574"/>
                    <a:pt x="8948" y="1"/>
                    <a:pt x="8948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2462;p83">
              <a:extLst>
                <a:ext uri="{FF2B5EF4-FFF2-40B4-BE49-F238E27FC236}">
                  <a16:creationId xmlns:a16="http://schemas.microsoft.com/office/drawing/2014/main" id="{A3447A64-C7A3-1781-EFB3-E99AEDF682A2}"/>
                </a:ext>
              </a:extLst>
            </p:cNvPr>
            <p:cNvSpPr/>
            <p:nvPr/>
          </p:nvSpPr>
          <p:spPr>
            <a:xfrm>
              <a:off x="6094419" y="2530730"/>
              <a:ext cx="129963" cy="64783"/>
            </a:xfrm>
            <a:custGeom>
              <a:avLst/>
              <a:gdLst/>
              <a:ahLst/>
              <a:cxnLst/>
              <a:rect l="l" t="t" r="r" b="b"/>
              <a:pathLst>
                <a:path w="7533" h="3755" extrusionOk="0">
                  <a:moveTo>
                    <a:pt x="3928" y="1"/>
                  </a:moveTo>
                  <a:cubicBezTo>
                    <a:pt x="2861" y="1"/>
                    <a:pt x="1553" y="370"/>
                    <a:pt x="0" y="1402"/>
                  </a:cubicBezTo>
                  <a:cubicBezTo>
                    <a:pt x="0" y="1402"/>
                    <a:pt x="1532" y="3755"/>
                    <a:pt x="4069" y="3755"/>
                  </a:cubicBezTo>
                  <a:cubicBezTo>
                    <a:pt x="4105" y="3755"/>
                    <a:pt x="4141" y="3754"/>
                    <a:pt x="4177" y="3753"/>
                  </a:cubicBezTo>
                  <a:cubicBezTo>
                    <a:pt x="6757" y="3662"/>
                    <a:pt x="7533" y="2817"/>
                    <a:pt x="7510" y="2247"/>
                  </a:cubicBezTo>
                  <a:cubicBezTo>
                    <a:pt x="7510" y="1867"/>
                    <a:pt x="6328" y="1"/>
                    <a:pt x="3928" y="1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2463;p83">
              <a:extLst>
                <a:ext uri="{FF2B5EF4-FFF2-40B4-BE49-F238E27FC236}">
                  <a16:creationId xmlns:a16="http://schemas.microsoft.com/office/drawing/2014/main" id="{FD8234E2-BC95-E053-9B1A-C0AE2E1A33A7}"/>
                </a:ext>
              </a:extLst>
            </p:cNvPr>
            <p:cNvSpPr/>
            <p:nvPr/>
          </p:nvSpPr>
          <p:spPr>
            <a:xfrm>
              <a:off x="6297999" y="3901683"/>
              <a:ext cx="48065" cy="447754"/>
            </a:xfrm>
            <a:custGeom>
              <a:avLst/>
              <a:gdLst/>
              <a:ahLst/>
              <a:cxnLst/>
              <a:rect l="l" t="t" r="r" b="b"/>
              <a:pathLst>
                <a:path w="2786" h="25953" extrusionOk="0">
                  <a:moveTo>
                    <a:pt x="1" y="1"/>
                  </a:moveTo>
                  <a:lnTo>
                    <a:pt x="1" y="25268"/>
                  </a:lnTo>
                  <a:lnTo>
                    <a:pt x="1462" y="25953"/>
                  </a:lnTo>
                  <a:lnTo>
                    <a:pt x="2786" y="25085"/>
                  </a:lnTo>
                  <a:lnTo>
                    <a:pt x="2740" y="92"/>
                  </a:lnTo>
                  <a:lnTo>
                    <a:pt x="1462" y="8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2464;p83">
              <a:extLst>
                <a:ext uri="{FF2B5EF4-FFF2-40B4-BE49-F238E27FC236}">
                  <a16:creationId xmlns:a16="http://schemas.microsoft.com/office/drawing/2014/main" id="{6F7E16DE-F9E0-3ABF-9850-9DF4E218BCD8}"/>
                </a:ext>
              </a:extLst>
            </p:cNvPr>
            <p:cNvSpPr/>
            <p:nvPr/>
          </p:nvSpPr>
          <p:spPr>
            <a:xfrm>
              <a:off x="6321238" y="3961929"/>
              <a:ext cx="1587" cy="371360"/>
            </a:xfrm>
            <a:custGeom>
              <a:avLst/>
              <a:gdLst/>
              <a:ahLst/>
              <a:cxnLst/>
              <a:rect l="l" t="t" r="r" b="b"/>
              <a:pathLst>
                <a:path w="92" h="21525" extrusionOk="0">
                  <a:moveTo>
                    <a:pt x="46" y="1"/>
                  </a:moveTo>
                  <a:cubicBezTo>
                    <a:pt x="1" y="3584"/>
                    <a:pt x="23" y="7168"/>
                    <a:pt x="1" y="10751"/>
                  </a:cubicBezTo>
                  <a:cubicBezTo>
                    <a:pt x="23" y="14358"/>
                    <a:pt x="1" y="17941"/>
                    <a:pt x="46" y="21525"/>
                  </a:cubicBezTo>
                  <a:cubicBezTo>
                    <a:pt x="92" y="17941"/>
                    <a:pt x="69" y="14358"/>
                    <a:pt x="92" y="10751"/>
                  </a:cubicBezTo>
                  <a:cubicBezTo>
                    <a:pt x="69" y="7168"/>
                    <a:pt x="92" y="3584"/>
                    <a:pt x="4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2465;p83">
              <a:extLst>
                <a:ext uri="{FF2B5EF4-FFF2-40B4-BE49-F238E27FC236}">
                  <a16:creationId xmlns:a16="http://schemas.microsoft.com/office/drawing/2014/main" id="{87E71256-8E24-B892-3CFC-6107B99E8B52}"/>
                </a:ext>
              </a:extLst>
            </p:cNvPr>
            <p:cNvSpPr/>
            <p:nvPr/>
          </p:nvSpPr>
          <p:spPr>
            <a:xfrm>
              <a:off x="5478919" y="3427170"/>
              <a:ext cx="28760" cy="452878"/>
            </a:xfrm>
            <a:custGeom>
              <a:avLst/>
              <a:gdLst/>
              <a:ahLst/>
              <a:cxnLst/>
              <a:rect l="l" t="t" r="r" b="b"/>
              <a:pathLst>
                <a:path w="1667" h="26250" extrusionOk="0">
                  <a:moveTo>
                    <a:pt x="0" y="0"/>
                  </a:moveTo>
                  <a:lnTo>
                    <a:pt x="0" y="25199"/>
                  </a:lnTo>
                  <a:lnTo>
                    <a:pt x="1667" y="26249"/>
                  </a:lnTo>
                  <a:lnTo>
                    <a:pt x="1667" y="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2466;p83">
              <a:extLst>
                <a:ext uri="{FF2B5EF4-FFF2-40B4-BE49-F238E27FC236}">
                  <a16:creationId xmlns:a16="http://schemas.microsoft.com/office/drawing/2014/main" id="{8558A0EF-C461-FFBC-C6C3-E7FEF253DFE5}"/>
                </a:ext>
              </a:extLst>
            </p:cNvPr>
            <p:cNvSpPr/>
            <p:nvPr/>
          </p:nvSpPr>
          <p:spPr>
            <a:xfrm>
              <a:off x="7793635" y="3047546"/>
              <a:ext cx="29554" cy="451705"/>
            </a:xfrm>
            <a:custGeom>
              <a:avLst/>
              <a:gdLst/>
              <a:ahLst/>
              <a:cxnLst/>
              <a:rect l="l" t="t" r="r" b="b"/>
              <a:pathLst>
                <a:path w="1713" h="26182" extrusionOk="0">
                  <a:moveTo>
                    <a:pt x="1712" y="1"/>
                  </a:moveTo>
                  <a:lnTo>
                    <a:pt x="0" y="982"/>
                  </a:lnTo>
                  <a:lnTo>
                    <a:pt x="0" y="26181"/>
                  </a:lnTo>
                  <a:lnTo>
                    <a:pt x="1712" y="25177"/>
                  </a:lnTo>
                  <a:lnTo>
                    <a:pt x="1712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2467;p83">
              <a:extLst>
                <a:ext uri="{FF2B5EF4-FFF2-40B4-BE49-F238E27FC236}">
                  <a16:creationId xmlns:a16="http://schemas.microsoft.com/office/drawing/2014/main" id="{FE6D6DA3-C3C7-EA8A-A5E8-CDE4DADF70AD}"/>
                </a:ext>
              </a:extLst>
            </p:cNvPr>
            <p:cNvSpPr/>
            <p:nvPr/>
          </p:nvSpPr>
          <p:spPr>
            <a:xfrm>
              <a:off x="5478919" y="2559646"/>
              <a:ext cx="2344270" cy="1356236"/>
            </a:xfrm>
            <a:custGeom>
              <a:avLst/>
              <a:gdLst/>
              <a:ahLst/>
              <a:cxnLst/>
              <a:rect l="l" t="t" r="r" b="b"/>
              <a:pathLst>
                <a:path w="135880" h="78611" extrusionOk="0">
                  <a:moveTo>
                    <a:pt x="86942" y="0"/>
                  </a:moveTo>
                  <a:lnTo>
                    <a:pt x="0" y="50284"/>
                  </a:lnTo>
                  <a:lnTo>
                    <a:pt x="48938" y="78610"/>
                  </a:lnTo>
                  <a:lnTo>
                    <a:pt x="135879" y="28281"/>
                  </a:lnTo>
                  <a:lnTo>
                    <a:pt x="86942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2468;p83">
              <a:extLst>
                <a:ext uri="{FF2B5EF4-FFF2-40B4-BE49-F238E27FC236}">
                  <a16:creationId xmlns:a16="http://schemas.microsoft.com/office/drawing/2014/main" id="{9988818E-E5E5-F507-7C1C-B2F5F6E57607}"/>
                </a:ext>
              </a:extLst>
            </p:cNvPr>
            <p:cNvSpPr/>
            <p:nvPr/>
          </p:nvSpPr>
          <p:spPr>
            <a:xfrm>
              <a:off x="5478919" y="3427170"/>
              <a:ext cx="844303" cy="523751"/>
            </a:xfrm>
            <a:custGeom>
              <a:avLst/>
              <a:gdLst/>
              <a:ahLst/>
              <a:cxnLst/>
              <a:rect l="l" t="t" r="r" b="b"/>
              <a:pathLst>
                <a:path w="48938" h="30358" extrusionOk="0">
                  <a:moveTo>
                    <a:pt x="0" y="0"/>
                  </a:moveTo>
                  <a:lnTo>
                    <a:pt x="0" y="2077"/>
                  </a:lnTo>
                  <a:lnTo>
                    <a:pt x="48938" y="30358"/>
                  </a:lnTo>
                  <a:lnTo>
                    <a:pt x="48938" y="28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2469;p83">
              <a:extLst>
                <a:ext uri="{FF2B5EF4-FFF2-40B4-BE49-F238E27FC236}">
                  <a16:creationId xmlns:a16="http://schemas.microsoft.com/office/drawing/2014/main" id="{BC465251-AF13-0D12-BAB3-A8876999438B}"/>
                </a:ext>
              </a:extLst>
            </p:cNvPr>
            <p:cNvSpPr/>
            <p:nvPr/>
          </p:nvSpPr>
          <p:spPr>
            <a:xfrm>
              <a:off x="6323205" y="3047546"/>
              <a:ext cx="1499984" cy="903375"/>
            </a:xfrm>
            <a:custGeom>
              <a:avLst/>
              <a:gdLst/>
              <a:ahLst/>
              <a:cxnLst/>
              <a:rect l="l" t="t" r="r" b="b"/>
              <a:pathLst>
                <a:path w="86943" h="52362" extrusionOk="0">
                  <a:moveTo>
                    <a:pt x="86942" y="1"/>
                  </a:moveTo>
                  <a:lnTo>
                    <a:pt x="1" y="50330"/>
                  </a:lnTo>
                  <a:lnTo>
                    <a:pt x="1" y="52362"/>
                  </a:lnTo>
                  <a:lnTo>
                    <a:pt x="86942" y="1804"/>
                  </a:lnTo>
                  <a:lnTo>
                    <a:pt x="86942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2470;p83">
              <a:extLst>
                <a:ext uri="{FF2B5EF4-FFF2-40B4-BE49-F238E27FC236}">
                  <a16:creationId xmlns:a16="http://schemas.microsoft.com/office/drawing/2014/main" id="{A8604124-E562-E88B-5C54-ABF5073FB4CE}"/>
                </a:ext>
              </a:extLst>
            </p:cNvPr>
            <p:cNvSpPr/>
            <p:nvPr/>
          </p:nvSpPr>
          <p:spPr>
            <a:xfrm>
              <a:off x="5478919" y="2559646"/>
              <a:ext cx="1499967" cy="1356236"/>
            </a:xfrm>
            <a:custGeom>
              <a:avLst/>
              <a:gdLst/>
              <a:ahLst/>
              <a:cxnLst/>
              <a:rect l="l" t="t" r="r" b="b"/>
              <a:pathLst>
                <a:path w="86942" h="78611" extrusionOk="0">
                  <a:moveTo>
                    <a:pt x="86942" y="0"/>
                  </a:moveTo>
                  <a:lnTo>
                    <a:pt x="0" y="50284"/>
                  </a:lnTo>
                  <a:lnTo>
                    <a:pt x="48938" y="78610"/>
                  </a:lnTo>
                  <a:lnTo>
                    <a:pt x="86942" y="0"/>
                  </a:ln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2471;p83">
              <a:extLst>
                <a:ext uri="{FF2B5EF4-FFF2-40B4-BE49-F238E27FC236}">
                  <a16:creationId xmlns:a16="http://schemas.microsoft.com/office/drawing/2014/main" id="{B0900D40-B866-72D2-9F07-8417BE5E6599}"/>
                </a:ext>
              </a:extLst>
            </p:cNvPr>
            <p:cNvSpPr/>
            <p:nvPr/>
          </p:nvSpPr>
          <p:spPr>
            <a:xfrm>
              <a:off x="6792214" y="2994391"/>
              <a:ext cx="282372" cy="209514"/>
            </a:xfrm>
            <a:custGeom>
              <a:avLst/>
              <a:gdLst/>
              <a:ahLst/>
              <a:cxnLst/>
              <a:rect l="l" t="t" r="r" b="b"/>
              <a:pathLst>
                <a:path w="16367" h="12144" extrusionOk="0">
                  <a:moveTo>
                    <a:pt x="1" y="0"/>
                  </a:moveTo>
                  <a:lnTo>
                    <a:pt x="1" y="2876"/>
                  </a:lnTo>
                  <a:lnTo>
                    <a:pt x="16366" y="12143"/>
                  </a:lnTo>
                  <a:lnTo>
                    <a:pt x="16366" y="12143"/>
                  </a:lnTo>
                  <a:lnTo>
                    <a:pt x="16344" y="9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2472;p83">
              <a:extLst>
                <a:ext uri="{FF2B5EF4-FFF2-40B4-BE49-F238E27FC236}">
                  <a16:creationId xmlns:a16="http://schemas.microsoft.com/office/drawing/2014/main" id="{2DA990FE-BE4A-BAF4-E7A4-398FC4B4D9A0}"/>
                </a:ext>
              </a:extLst>
            </p:cNvPr>
            <p:cNvSpPr/>
            <p:nvPr/>
          </p:nvSpPr>
          <p:spPr>
            <a:xfrm>
              <a:off x="7074171" y="3047546"/>
              <a:ext cx="183135" cy="156359"/>
            </a:xfrm>
            <a:custGeom>
              <a:avLst/>
              <a:gdLst/>
              <a:ahLst/>
              <a:cxnLst/>
              <a:rect l="l" t="t" r="r" b="b"/>
              <a:pathLst>
                <a:path w="10615" h="9063" extrusionOk="0">
                  <a:moveTo>
                    <a:pt x="10614" y="1"/>
                  </a:moveTo>
                  <a:lnTo>
                    <a:pt x="1" y="6232"/>
                  </a:lnTo>
                  <a:lnTo>
                    <a:pt x="23" y="9062"/>
                  </a:lnTo>
                  <a:lnTo>
                    <a:pt x="10614" y="2397"/>
                  </a:lnTo>
                  <a:lnTo>
                    <a:pt x="10614" y="1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2473;p83">
              <a:extLst>
                <a:ext uri="{FF2B5EF4-FFF2-40B4-BE49-F238E27FC236}">
                  <a16:creationId xmlns:a16="http://schemas.microsoft.com/office/drawing/2014/main" id="{2455D2D4-CEC0-09CE-BBC8-0D7A5EC509C3}"/>
                </a:ext>
              </a:extLst>
            </p:cNvPr>
            <p:cNvSpPr/>
            <p:nvPr/>
          </p:nvSpPr>
          <p:spPr>
            <a:xfrm>
              <a:off x="7157259" y="2981003"/>
              <a:ext cx="29157" cy="29933"/>
            </a:xfrm>
            <a:custGeom>
              <a:avLst/>
              <a:gdLst/>
              <a:ahLst/>
              <a:cxnLst/>
              <a:rect l="l" t="t" r="r" b="b"/>
              <a:pathLst>
                <a:path w="1690" h="1735" extrusionOk="0">
                  <a:moveTo>
                    <a:pt x="1690" y="0"/>
                  </a:moveTo>
                  <a:lnTo>
                    <a:pt x="1" y="867"/>
                  </a:lnTo>
                  <a:lnTo>
                    <a:pt x="1690" y="1735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2474;p83">
              <a:extLst>
                <a:ext uri="{FF2B5EF4-FFF2-40B4-BE49-F238E27FC236}">
                  <a16:creationId xmlns:a16="http://schemas.microsoft.com/office/drawing/2014/main" id="{0DADD1DF-A6EF-BDAC-05CF-C2FC4DC0BA4A}"/>
                </a:ext>
              </a:extLst>
            </p:cNvPr>
            <p:cNvSpPr/>
            <p:nvPr/>
          </p:nvSpPr>
          <p:spPr>
            <a:xfrm>
              <a:off x="6792214" y="2884131"/>
              <a:ext cx="465093" cy="270933"/>
            </a:xfrm>
            <a:custGeom>
              <a:avLst/>
              <a:gdLst/>
              <a:ahLst/>
              <a:cxnLst/>
              <a:rect l="l" t="t" r="r" b="b"/>
              <a:pathLst>
                <a:path w="26958" h="15704" extrusionOk="0">
                  <a:moveTo>
                    <a:pt x="10706" y="0"/>
                  </a:moveTo>
                  <a:lnTo>
                    <a:pt x="1" y="6391"/>
                  </a:lnTo>
                  <a:lnTo>
                    <a:pt x="16344" y="15704"/>
                  </a:lnTo>
                  <a:lnTo>
                    <a:pt x="26957" y="9473"/>
                  </a:lnTo>
                  <a:lnTo>
                    <a:pt x="1070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2475;p83">
              <a:extLst>
                <a:ext uri="{FF2B5EF4-FFF2-40B4-BE49-F238E27FC236}">
                  <a16:creationId xmlns:a16="http://schemas.microsoft.com/office/drawing/2014/main" id="{B63439FC-35BF-9D8C-F70A-293ED4FFC56E}"/>
                </a:ext>
              </a:extLst>
            </p:cNvPr>
            <p:cNvSpPr/>
            <p:nvPr/>
          </p:nvSpPr>
          <p:spPr>
            <a:xfrm>
              <a:off x="7071014" y="2927434"/>
              <a:ext cx="115402" cy="66577"/>
            </a:xfrm>
            <a:custGeom>
              <a:avLst/>
              <a:gdLst/>
              <a:ahLst/>
              <a:cxnLst/>
              <a:rect l="l" t="t" r="r" b="b"/>
              <a:pathLst>
                <a:path w="6689" h="3859" extrusionOk="0">
                  <a:moveTo>
                    <a:pt x="1211" y="1"/>
                  </a:moveTo>
                  <a:lnTo>
                    <a:pt x="1" y="686"/>
                  </a:lnTo>
                  <a:lnTo>
                    <a:pt x="5456" y="3858"/>
                  </a:lnTo>
                  <a:lnTo>
                    <a:pt x="6689" y="3105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2476;p83">
              <a:extLst>
                <a:ext uri="{FF2B5EF4-FFF2-40B4-BE49-F238E27FC236}">
                  <a16:creationId xmlns:a16="http://schemas.microsoft.com/office/drawing/2014/main" id="{8C3FBF74-57D5-5717-0683-EA2CCE2AFA8E}"/>
                </a:ext>
              </a:extLst>
            </p:cNvPr>
            <p:cNvSpPr/>
            <p:nvPr/>
          </p:nvSpPr>
          <p:spPr>
            <a:xfrm>
              <a:off x="7106071" y="2312728"/>
              <a:ext cx="813197" cy="656078"/>
            </a:xfrm>
            <a:custGeom>
              <a:avLst/>
              <a:gdLst/>
              <a:ahLst/>
              <a:cxnLst/>
              <a:rect l="l" t="t" r="r" b="b"/>
              <a:pathLst>
                <a:path w="47135" h="38028" extrusionOk="0">
                  <a:moveTo>
                    <a:pt x="0" y="34969"/>
                  </a:moveTo>
                  <a:cubicBezTo>
                    <a:pt x="0" y="34969"/>
                    <a:pt x="0" y="34969"/>
                    <a:pt x="0" y="34969"/>
                  </a:cubicBezTo>
                  <a:lnTo>
                    <a:pt x="0" y="34969"/>
                  </a:lnTo>
                  <a:lnTo>
                    <a:pt x="5615" y="38027"/>
                  </a:lnTo>
                  <a:lnTo>
                    <a:pt x="47135" y="27071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2477;p83">
              <a:extLst>
                <a:ext uri="{FF2B5EF4-FFF2-40B4-BE49-F238E27FC236}">
                  <a16:creationId xmlns:a16="http://schemas.microsoft.com/office/drawing/2014/main" id="{F4D7FB39-E7B3-5365-588B-9E5F34CD2A22}"/>
                </a:ext>
              </a:extLst>
            </p:cNvPr>
            <p:cNvSpPr/>
            <p:nvPr/>
          </p:nvSpPr>
          <p:spPr>
            <a:xfrm>
              <a:off x="5875071" y="3453549"/>
              <a:ext cx="391839" cy="227629"/>
            </a:xfrm>
            <a:custGeom>
              <a:avLst/>
              <a:gdLst/>
              <a:ahLst/>
              <a:cxnLst/>
              <a:rect l="l" t="t" r="r" b="b"/>
              <a:pathLst>
                <a:path w="22712" h="13194" extrusionOk="0">
                  <a:moveTo>
                    <a:pt x="8537" y="0"/>
                  </a:moveTo>
                  <a:lnTo>
                    <a:pt x="1" y="4839"/>
                  </a:lnTo>
                  <a:lnTo>
                    <a:pt x="14107" y="13193"/>
                  </a:lnTo>
                  <a:lnTo>
                    <a:pt x="22712" y="8103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2478;p83">
              <a:extLst>
                <a:ext uri="{FF2B5EF4-FFF2-40B4-BE49-F238E27FC236}">
                  <a16:creationId xmlns:a16="http://schemas.microsoft.com/office/drawing/2014/main" id="{3D0193BE-84B6-A73A-8099-D35EF292016A}"/>
                </a:ext>
              </a:extLst>
            </p:cNvPr>
            <p:cNvSpPr/>
            <p:nvPr/>
          </p:nvSpPr>
          <p:spPr>
            <a:xfrm>
              <a:off x="6022356" y="3278695"/>
              <a:ext cx="244554" cy="314668"/>
            </a:xfrm>
            <a:custGeom>
              <a:avLst/>
              <a:gdLst/>
              <a:ahLst/>
              <a:cxnLst/>
              <a:rect l="l" t="t" r="r" b="b"/>
              <a:pathLst>
                <a:path w="14175" h="18239" extrusionOk="0">
                  <a:moveTo>
                    <a:pt x="114" y="1"/>
                  </a:moveTo>
                  <a:lnTo>
                    <a:pt x="0" y="10135"/>
                  </a:lnTo>
                  <a:lnTo>
                    <a:pt x="14175" y="18238"/>
                  </a:lnTo>
                  <a:lnTo>
                    <a:pt x="14175" y="8287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2479;p83">
              <a:extLst>
                <a:ext uri="{FF2B5EF4-FFF2-40B4-BE49-F238E27FC236}">
                  <a16:creationId xmlns:a16="http://schemas.microsoft.com/office/drawing/2014/main" id="{05A37108-B6BE-D6B9-3446-D6405DC9A710}"/>
                </a:ext>
              </a:extLst>
            </p:cNvPr>
            <p:cNvSpPr/>
            <p:nvPr/>
          </p:nvSpPr>
          <p:spPr>
            <a:xfrm>
              <a:off x="6037313" y="3303901"/>
              <a:ext cx="214638" cy="270157"/>
            </a:xfrm>
            <a:custGeom>
              <a:avLst/>
              <a:gdLst/>
              <a:ahLst/>
              <a:cxnLst/>
              <a:rect l="l" t="t" r="r" b="b"/>
              <a:pathLst>
                <a:path w="12441" h="15659" extrusionOk="0">
                  <a:moveTo>
                    <a:pt x="92" y="1"/>
                  </a:moveTo>
                  <a:lnTo>
                    <a:pt x="1" y="8560"/>
                  </a:lnTo>
                  <a:lnTo>
                    <a:pt x="12440" y="15659"/>
                  </a:lnTo>
                  <a:lnTo>
                    <a:pt x="12440" y="7214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2480;p83">
              <a:extLst>
                <a:ext uri="{FF2B5EF4-FFF2-40B4-BE49-F238E27FC236}">
                  <a16:creationId xmlns:a16="http://schemas.microsoft.com/office/drawing/2014/main" id="{7A2C43F6-BC05-503A-0338-5193D19E60A7}"/>
                </a:ext>
              </a:extLst>
            </p:cNvPr>
            <p:cNvSpPr/>
            <p:nvPr/>
          </p:nvSpPr>
          <p:spPr>
            <a:xfrm>
              <a:off x="6037313" y="3303901"/>
              <a:ext cx="214638" cy="270157"/>
            </a:xfrm>
            <a:custGeom>
              <a:avLst/>
              <a:gdLst/>
              <a:ahLst/>
              <a:cxnLst/>
              <a:rect l="l" t="t" r="r" b="b"/>
              <a:pathLst>
                <a:path w="12441" h="15659" extrusionOk="0">
                  <a:moveTo>
                    <a:pt x="92" y="1"/>
                  </a:moveTo>
                  <a:lnTo>
                    <a:pt x="1" y="8560"/>
                  </a:lnTo>
                  <a:lnTo>
                    <a:pt x="12440" y="1565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D5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8" name="Google Shape;2481;p83">
              <a:extLst>
                <a:ext uri="{FF2B5EF4-FFF2-40B4-BE49-F238E27FC236}">
                  <a16:creationId xmlns:a16="http://schemas.microsoft.com/office/drawing/2014/main" id="{01EFCB37-65DD-8DAA-8154-3F533870C68C}"/>
                </a:ext>
              </a:extLst>
            </p:cNvPr>
            <p:cNvSpPr/>
            <p:nvPr/>
          </p:nvSpPr>
          <p:spPr>
            <a:xfrm>
              <a:off x="5875071" y="3537034"/>
              <a:ext cx="243381" cy="151235"/>
            </a:xfrm>
            <a:custGeom>
              <a:avLst/>
              <a:gdLst/>
              <a:ahLst/>
              <a:cxnLst/>
              <a:rect l="l" t="t" r="r" b="b"/>
              <a:pathLst>
                <a:path w="14107" h="8766" extrusionOk="0">
                  <a:moveTo>
                    <a:pt x="1" y="0"/>
                  </a:moveTo>
                  <a:lnTo>
                    <a:pt x="1" y="411"/>
                  </a:lnTo>
                  <a:lnTo>
                    <a:pt x="14107" y="8765"/>
                  </a:lnTo>
                  <a:lnTo>
                    <a:pt x="14107" y="83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9" name="Google Shape;2482;p83">
              <a:extLst>
                <a:ext uri="{FF2B5EF4-FFF2-40B4-BE49-F238E27FC236}">
                  <a16:creationId xmlns:a16="http://schemas.microsoft.com/office/drawing/2014/main" id="{EE59C2DA-74FC-03D7-FCDA-FF4622A0358C}"/>
                </a:ext>
              </a:extLst>
            </p:cNvPr>
            <p:cNvSpPr/>
            <p:nvPr/>
          </p:nvSpPr>
          <p:spPr>
            <a:xfrm>
              <a:off x="6118435" y="3593346"/>
              <a:ext cx="148475" cy="94923"/>
            </a:xfrm>
            <a:custGeom>
              <a:avLst/>
              <a:gdLst/>
              <a:ahLst/>
              <a:cxnLst/>
              <a:rect l="l" t="t" r="r" b="b"/>
              <a:pathLst>
                <a:path w="8606" h="5502" extrusionOk="0">
                  <a:moveTo>
                    <a:pt x="8606" y="0"/>
                  </a:moveTo>
                  <a:lnTo>
                    <a:pt x="1" y="5090"/>
                  </a:lnTo>
                  <a:lnTo>
                    <a:pt x="1" y="5501"/>
                  </a:lnTo>
                  <a:lnTo>
                    <a:pt x="8606" y="411"/>
                  </a:lnTo>
                  <a:lnTo>
                    <a:pt x="8606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2483;p83">
              <a:extLst>
                <a:ext uri="{FF2B5EF4-FFF2-40B4-BE49-F238E27FC236}">
                  <a16:creationId xmlns:a16="http://schemas.microsoft.com/office/drawing/2014/main" id="{BD625E44-3024-B1C2-5E18-E6FA66CD7A99}"/>
                </a:ext>
              </a:extLst>
            </p:cNvPr>
            <p:cNvSpPr/>
            <p:nvPr/>
          </p:nvSpPr>
          <p:spPr>
            <a:xfrm>
              <a:off x="6024322" y="3275555"/>
              <a:ext cx="246521" cy="146111"/>
            </a:xfrm>
            <a:custGeom>
              <a:avLst/>
              <a:gdLst/>
              <a:ahLst/>
              <a:cxnLst/>
              <a:rect l="l" t="t" r="r" b="b"/>
              <a:pathLst>
                <a:path w="14289" h="8469" extrusionOk="0">
                  <a:moveTo>
                    <a:pt x="229" y="0"/>
                  </a:moveTo>
                  <a:lnTo>
                    <a:pt x="0" y="183"/>
                  </a:lnTo>
                  <a:lnTo>
                    <a:pt x="14061" y="8469"/>
                  </a:lnTo>
                  <a:lnTo>
                    <a:pt x="14289" y="828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2484;p83">
              <a:extLst>
                <a:ext uri="{FF2B5EF4-FFF2-40B4-BE49-F238E27FC236}">
                  <a16:creationId xmlns:a16="http://schemas.microsoft.com/office/drawing/2014/main" id="{2A3E29AB-2E62-2073-334F-417D235E767B}"/>
                </a:ext>
              </a:extLst>
            </p:cNvPr>
            <p:cNvSpPr/>
            <p:nvPr/>
          </p:nvSpPr>
          <p:spPr>
            <a:xfrm>
              <a:off x="6266892" y="3418492"/>
              <a:ext cx="4348" cy="181962"/>
            </a:xfrm>
            <a:custGeom>
              <a:avLst/>
              <a:gdLst/>
              <a:ahLst/>
              <a:cxnLst/>
              <a:rect l="l" t="t" r="r" b="b"/>
              <a:pathLst>
                <a:path w="252" h="10547" extrusionOk="0">
                  <a:moveTo>
                    <a:pt x="229" y="1"/>
                  </a:moveTo>
                  <a:lnTo>
                    <a:pt x="1" y="184"/>
                  </a:lnTo>
                  <a:lnTo>
                    <a:pt x="1" y="10546"/>
                  </a:lnTo>
                  <a:lnTo>
                    <a:pt x="252" y="1031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2485;p83">
              <a:extLst>
                <a:ext uri="{FF2B5EF4-FFF2-40B4-BE49-F238E27FC236}">
                  <a16:creationId xmlns:a16="http://schemas.microsoft.com/office/drawing/2014/main" id="{F87A8AF6-91C0-6355-34F4-068353B75A52}"/>
                </a:ext>
              </a:extLst>
            </p:cNvPr>
            <p:cNvSpPr/>
            <p:nvPr/>
          </p:nvSpPr>
          <p:spPr>
            <a:xfrm>
              <a:off x="6028653" y="3457086"/>
              <a:ext cx="229993" cy="131550"/>
            </a:xfrm>
            <a:custGeom>
              <a:avLst/>
              <a:gdLst/>
              <a:ahLst/>
              <a:cxnLst/>
              <a:rect l="l" t="t" r="r" b="b"/>
              <a:pathLst>
                <a:path w="13331" h="7625" extrusionOk="0">
                  <a:moveTo>
                    <a:pt x="0" y="1"/>
                  </a:moveTo>
                  <a:lnTo>
                    <a:pt x="0" y="1"/>
                  </a:lnTo>
                  <a:cubicBezTo>
                    <a:pt x="1096" y="663"/>
                    <a:pt x="2192" y="1325"/>
                    <a:pt x="3287" y="1964"/>
                  </a:cubicBezTo>
                  <a:lnTo>
                    <a:pt x="6620" y="3881"/>
                  </a:lnTo>
                  <a:lnTo>
                    <a:pt x="9952" y="5776"/>
                  </a:lnTo>
                  <a:cubicBezTo>
                    <a:pt x="11071" y="6392"/>
                    <a:pt x="12189" y="7008"/>
                    <a:pt x="13330" y="7624"/>
                  </a:cubicBezTo>
                  <a:cubicBezTo>
                    <a:pt x="12235" y="6962"/>
                    <a:pt x="11139" y="6301"/>
                    <a:pt x="10021" y="5661"/>
                  </a:cubicBezTo>
                  <a:lnTo>
                    <a:pt x="6711" y="3744"/>
                  </a:lnTo>
                  <a:lnTo>
                    <a:pt x="3356" y="1850"/>
                  </a:lnTo>
                  <a:cubicBezTo>
                    <a:pt x="2237" y="1233"/>
                    <a:pt x="1119" y="617"/>
                    <a:pt x="0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2486;p83">
              <a:extLst>
                <a:ext uri="{FF2B5EF4-FFF2-40B4-BE49-F238E27FC236}">
                  <a16:creationId xmlns:a16="http://schemas.microsoft.com/office/drawing/2014/main" id="{B552787F-CEAA-209E-BA82-4196155AFCD4}"/>
                </a:ext>
              </a:extLst>
            </p:cNvPr>
            <p:cNvSpPr/>
            <p:nvPr/>
          </p:nvSpPr>
          <p:spPr>
            <a:xfrm>
              <a:off x="6139310" y="3351553"/>
              <a:ext cx="6314" cy="8281"/>
            </a:xfrm>
            <a:custGeom>
              <a:avLst/>
              <a:gdLst/>
              <a:ahLst/>
              <a:cxnLst/>
              <a:rect l="l" t="t" r="r" b="b"/>
              <a:pathLst>
                <a:path w="366" h="480" extrusionOk="0">
                  <a:moveTo>
                    <a:pt x="183" y="1"/>
                  </a:moveTo>
                  <a:cubicBezTo>
                    <a:pt x="92" y="1"/>
                    <a:pt x="0" y="115"/>
                    <a:pt x="0" y="229"/>
                  </a:cubicBezTo>
                  <a:cubicBezTo>
                    <a:pt x="0" y="366"/>
                    <a:pt x="92" y="480"/>
                    <a:pt x="183" y="480"/>
                  </a:cubicBezTo>
                  <a:cubicBezTo>
                    <a:pt x="297" y="480"/>
                    <a:pt x="366" y="366"/>
                    <a:pt x="366" y="229"/>
                  </a:cubicBezTo>
                  <a:cubicBezTo>
                    <a:pt x="366" y="115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2487;p83">
              <a:extLst>
                <a:ext uri="{FF2B5EF4-FFF2-40B4-BE49-F238E27FC236}">
                  <a16:creationId xmlns:a16="http://schemas.microsoft.com/office/drawing/2014/main" id="{8876BDFB-EA0B-D571-D8CC-F0924C9134F8}"/>
                </a:ext>
              </a:extLst>
            </p:cNvPr>
            <p:cNvSpPr/>
            <p:nvPr/>
          </p:nvSpPr>
          <p:spPr>
            <a:xfrm>
              <a:off x="5905780" y="3471664"/>
              <a:ext cx="330420" cy="191399"/>
            </a:xfrm>
            <a:custGeom>
              <a:avLst/>
              <a:gdLst/>
              <a:ahLst/>
              <a:cxnLst/>
              <a:rect l="l" t="t" r="r" b="b"/>
              <a:pathLst>
                <a:path w="19152" h="11094" extrusionOk="0">
                  <a:moveTo>
                    <a:pt x="7191" y="0"/>
                  </a:moveTo>
                  <a:lnTo>
                    <a:pt x="1" y="4063"/>
                  </a:lnTo>
                  <a:lnTo>
                    <a:pt x="11893" y="11093"/>
                  </a:lnTo>
                  <a:lnTo>
                    <a:pt x="19151" y="6825"/>
                  </a:lnTo>
                  <a:lnTo>
                    <a:pt x="7191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2488;p83">
              <a:extLst>
                <a:ext uri="{FF2B5EF4-FFF2-40B4-BE49-F238E27FC236}">
                  <a16:creationId xmlns:a16="http://schemas.microsoft.com/office/drawing/2014/main" id="{E200F43D-043A-45D2-C9A7-1957F68DD0CE}"/>
                </a:ext>
              </a:extLst>
            </p:cNvPr>
            <p:cNvSpPr/>
            <p:nvPr/>
          </p:nvSpPr>
          <p:spPr>
            <a:xfrm>
              <a:off x="5912095" y="3477185"/>
              <a:ext cx="315824" cy="177994"/>
            </a:xfrm>
            <a:custGeom>
              <a:avLst/>
              <a:gdLst/>
              <a:ahLst/>
              <a:cxnLst/>
              <a:rect l="l" t="t" r="r" b="b"/>
              <a:pathLst>
                <a:path w="18306" h="10317" extrusionOk="0">
                  <a:moveTo>
                    <a:pt x="6756" y="434"/>
                  </a:moveTo>
                  <a:cubicBezTo>
                    <a:pt x="6939" y="548"/>
                    <a:pt x="7122" y="662"/>
                    <a:pt x="7327" y="776"/>
                  </a:cubicBezTo>
                  <a:cubicBezTo>
                    <a:pt x="7076" y="890"/>
                    <a:pt x="6848" y="1027"/>
                    <a:pt x="6597" y="1141"/>
                  </a:cubicBezTo>
                  <a:cubicBezTo>
                    <a:pt x="6414" y="1050"/>
                    <a:pt x="6231" y="936"/>
                    <a:pt x="6049" y="844"/>
                  </a:cubicBezTo>
                  <a:cubicBezTo>
                    <a:pt x="6277" y="707"/>
                    <a:pt x="6528" y="571"/>
                    <a:pt x="6756" y="434"/>
                  </a:cubicBezTo>
                  <a:close/>
                  <a:moveTo>
                    <a:pt x="7350" y="776"/>
                  </a:moveTo>
                  <a:cubicBezTo>
                    <a:pt x="7532" y="890"/>
                    <a:pt x="7738" y="1004"/>
                    <a:pt x="7920" y="1118"/>
                  </a:cubicBezTo>
                  <a:cubicBezTo>
                    <a:pt x="7692" y="1232"/>
                    <a:pt x="7441" y="1369"/>
                    <a:pt x="7213" y="1484"/>
                  </a:cubicBezTo>
                  <a:cubicBezTo>
                    <a:pt x="7030" y="1392"/>
                    <a:pt x="6848" y="1278"/>
                    <a:pt x="6665" y="1187"/>
                  </a:cubicBezTo>
                  <a:cubicBezTo>
                    <a:pt x="6893" y="1050"/>
                    <a:pt x="7122" y="913"/>
                    <a:pt x="7350" y="776"/>
                  </a:cubicBezTo>
                  <a:close/>
                  <a:moveTo>
                    <a:pt x="6026" y="844"/>
                  </a:moveTo>
                  <a:cubicBezTo>
                    <a:pt x="6209" y="959"/>
                    <a:pt x="6391" y="1073"/>
                    <a:pt x="6574" y="1164"/>
                  </a:cubicBezTo>
                  <a:cubicBezTo>
                    <a:pt x="6414" y="1255"/>
                    <a:pt x="6254" y="1347"/>
                    <a:pt x="6094" y="1415"/>
                  </a:cubicBezTo>
                  <a:lnTo>
                    <a:pt x="5935" y="1506"/>
                  </a:lnTo>
                  <a:cubicBezTo>
                    <a:pt x="5752" y="1415"/>
                    <a:pt x="5569" y="1324"/>
                    <a:pt x="5410" y="1232"/>
                  </a:cubicBezTo>
                  <a:lnTo>
                    <a:pt x="5706" y="1050"/>
                  </a:lnTo>
                  <a:cubicBezTo>
                    <a:pt x="5821" y="981"/>
                    <a:pt x="5912" y="913"/>
                    <a:pt x="6026" y="844"/>
                  </a:cubicBezTo>
                  <a:close/>
                  <a:moveTo>
                    <a:pt x="4109" y="1255"/>
                  </a:moveTo>
                  <a:lnTo>
                    <a:pt x="4109" y="1255"/>
                  </a:lnTo>
                  <a:cubicBezTo>
                    <a:pt x="4268" y="1347"/>
                    <a:pt x="4451" y="1461"/>
                    <a:pt x="4634" y="1552"/>
                  </a:cubicBezTo>
                  <a:cubicBezTo>
                    <a:pt x="4451" y="1438"/>
                    <a:pt x="4291" y="1347"/>
                    <a:pt x="4109" y="1255"/>
                  </a:cubicBezTo>
                  <a:close/>
                  <a:moveTo>
                    <a:pt x="7943" y="1141"/>
                  </a:moveTo>
                  <a:cubicBezTo>
                    <a:pt x="8149" y="1255"/>
                    <a:pt x="8331" y="1347"/>
                    <a:pt x="8514" y="1461"/>
                  </a:cubicBezTo>
                  <a:cubicBezTo>
                    <a:pt x="8286" y="1598"/>
                    <a:pt x="8057" y="1712"/>
                    <a:pt x="7829" y="1826"/>
                  </a:cubicBezTo>
                  <a:cubicBezTo>
                    <a:pt x="7647" y="1735"/>
                    <a:pt x="7464" y="1620"/>
                    <a:pt x="7281" y="1529"/>
                  </a:cubicBezTo>
                  <a:cubicBezTo>
                    <a:pt x="7510" y="1392"/>
                    <a:pt x="7738" y="1255"/>
                    <a:pt x="7943" y="1141"/>
                  </a:cubicBezTo>
                  <a:close/>
                  <a:moveTo>
                    <a:pt x="6642" y="1210"/>
                  </a:moveTo>
                  <a:cubicBezTo>
                    <a:pt x="6802" y="1301"/>
                    <a:pt x="6985" y="1415"/>
                    <a:pt x="7167" y="1529"/>
                  </a:cubicBezTo>
                  <a:cubicBezTo>
                    <a:pt x="7030" y="1598"/>
                    <a:pt x="6871" y="1666"/>
                    <a:pt x="6734" y="1757"/>
                  </a:cubicBezTo>
                  <a:lnTo>
                    <a:pt x="6551" y="1849"/>
                  </a:lnTo>
                  <a:cubicBezTo>
                    <a:pt x="6368" y="1757"/>
                    <a:pt x="6186" y="1666"/>
                    <a:pt x="6026" y="1575"/>
                  </a:cubicBezTo>
                  <a:lnTo>
                    <a:pt x="6140" y="1506"/>
                  </a:lnTo>
                  <a:cubicBezTo>
                    <a:pt x="6300" y="1392"/>
                    <a:pt x="6460" y="1301"/>
                    <a:pt x="6642" y="1210"/>
                  </a:cubicBezTo>
                  <a:close/>
                  <a:moveTo>
                    <a:pt x="5387" y="1232"/>
                  </a:moveTo>
                  <a:cubicBezTo>
                    <a:pt x="5547" y="1347"/>
                    <a:pt x="5729" y="1438"/>
                    <a:pt x="5889" y="1529"/>
                  </a:cubicBezTo>
                  <a:lnTo>
                    <a:pt x="5250" y="1894"/>
                  </a:lnTo>
                  <a:cubicBezTo>
                    <a:pt x="5090" y="1803"/>
                    <a:pt x="4908" y="1689"/>
                    <a:pt x="4748" y="1598"/>
                  </a:cubicBezTo>
                  <a:lnTo>
                    <a:pt x="5387" y="1232"/>
                  </a:lnTo>
                  <a:close/>
                  <a:moveTo>
                    <a:pt x="8560" y="1484"/>
                  </a:moveTo>
                  <a:cubicBezTo>
                    <a:pt x="8742" y="1598"/>
                    <a:pt x="8925" y="1712"/>
                    <a:pt x="9107" y="1803"/>
                  </a:cubicBezTo>
                  <a:lnTo>
                    <a:pt x="9107" y="1826"/>
                  </a:lnTo>
                  <a:cubicBezTo>
                    <a:pt x="8902" y="1940"/>
                    <a:pt x="8674" y="2054"/>
                    <a:pt x="8445" y="2168"/>
                  </a:cubicBezTo>
                  <a:cubicBezTo>
                    <a:pt x="8263" y="2077"/>
                    <a:pt x="8080" y="1963"/>
                    <a:pt x="7898" y="1872"/>
                  </a:cubicBezTo>
                  <a:cubicBezTo>
                    <a:pt x="8126" y="1735"/>
                    <a:pt x="8331" y="1620"/>
                    <a:pt x="8560" y="1484"/>
                  </a:cubicBezTo>
                  <a:close/>
                  <a:moveTo>
                    <a:pt x="7236" y="1552"/>
                  </a:moveTo>
                  <a:cubicBezTo>
                    <a:pt x="7418" y="1666"/>
                    <a:pt x="7601" y="1757"/>
                    <a:pt x="7761" y="1872"/>
                  </a:cubicBezTo>
                  <a:cubicBezTo>
                    <a:pt x="7647" y="1940"/>
                    <a:pt x="7510" y="2008"/>
                    <a:pt x="7373" y="2077"/>
                  </a:cubicBezTo>
                  <a:lnTo>
                    <a:pt x="7167" y="2191"/>
                  </a:lnTo>
                  <a:cubicBezTo>
                    <a:pt x="6985" y="2100"/>
                    <a:pt x="6802" y="2008"/>
                    <a:pt x="6642" y="1917"/>
                  </a:cubicBezTo>
                  <a:lnTo>
                    <a:pt x="6779" y="1826"/>
                  </a:lnTo>
                  <a:cubicBezTo>
                    <a:pt x="6939" y="1735"/>
                    <a:pt x="7076" y="1643"/>
                    <a:pt x="7236" y="1552"/>
                  </a:cubicBezTo>
                  <a:close/>
                  <a:moveTo>
                    <a:pt x="5980" y="1575"/>
                  </a:moveTo>
                  <a:cubicBezTo>
                    <a:pt x="6163" y="1689"/>
                    <a:pt x="6323" y="1780"/>
                    <a:pt x="6482" y="1894"/>
                  </a:cubicBezTo>
                  <a:lnTo>
                    <a:pt x="5866" y="2237"/>
                  </a:lnTo>
                  <a:cubicBezTo>
                    <a:pt x="5706" y="2123"/>
                    <a:pt x="5524" y="2031"/>
                    <a:pt x="5364" y="1940"/>
                  </a:cubicBezTo>
                  <a:lnTo>
                    <a:pt x="5980" y="1575"/>
                  </a:lnTo>
                  <a:close/>
                  <a:moveTo>
                    <a:pt x="4725" y="1620"/>
                  </a:moveTo>
                  <a:cubicBezTo>
                    <a:pt x="4885" y="1712"/>
                    <a:pt x="5067" y="1803"/>
                    <a:pt x="5227" y="1894"/>
                  </a:cubicBezTo>
                  <a:lnTo>
                    <a:pt x="4588" y="2260"/>
                  </a:lnTo>
                  <a:cubicBezTo>
                    <a:pt x="4428" y="2168"/>
                    <a:pt x="4246" y="2077"/>
                    <a:pt x="4086" y="1986"/>
                  </a:cubicBezTo>
                  <a:lnTo>
                    <a:pt x="4725" y="1620"/>
                  </a:lnTo>
                  <a:close/>
                  <a:moveTo>
                    <a:pt x="9153" y="1826"/>
                  </a:moveTo>
                  <a:lnTo>
                    <a:pt x="9724" y="2168"/>
                  </a:lnTo>
                  <a:cubicBezTo>
                    <a:pt x="9495" y="2282"/>
                    <a:pt x="9290" y="2397"/>
                    <a:pt x="9062" y="2511"/>
                  </a:cubicBezTo>
                  <a:lnTo>
                    <a:pt x="8537" y="2214"/>
                  </a:lnTo>
                  <a:lnTo>
                    <a:pt x="8514" y="2214"/>
                  </a:lnTo>
                  <a:cubicBezTo>
                    <a:pt x="8719" y="2077"/>
                    <a:pt x="8948" y="1963"/>
                    <a:pt x="9153" y="1826"/>
                  </a:cubicBezTo>
                  <a:close/>
                  <a:moveTo>
                    <a:pt x="7829" y="1917"/>
                  </a:moveTo>
                  <a:cubicBezTo>
                    <a:pt x="8012" y="2008"/>
                    <a:pt x="8194" y="2123"/>
                    <a:pt x="8377" y="2214"/>
                  </a:cubicBezTo>
                  <a:cubicBezTo>
                    <a:pt x="8263" y="2282"/>
                    <a:pt x="8126" y="2351"/>
                    <a:pt x="8012" y="2397"/>
                  </a:cubicBezTo>
                  <a:lnTo>
                    <a:pt x="7784" y="2533"/>
                  </a:lnTo>
                  <a:cubicBezTo>
                    <a:pt x="7601" y="2442"/>
                    <a:pt x="7418" y="2351"/>
                    <a:pt x="7259" y="2260"/>
                  </a:cubicBezTo>
                  <a:lnTo>
                    <a:pt x="7418" y="2145"/>
                  </a:lnTo>
                  <a:cubicBezTo>
                    <a:pt x="7555" y="2077"/>
                    <a:pt x="7692" y="1986"/>
                    <a:pt x="7829" y="1917"/>
                  </a:cubicBezTo>
                  <a:close/>
                  <a:moveTo>
                    <a:pt x="6574" y="1940"/>
                  </a:moveTo>
                  <a:cubicBezTo>
                    <a:pt x="6756" y="2031"/>
                    <a:pt x="6916" y="2145"/>
                    <a:pt x="7099" y="2237"/>
                  </a:cubicBezTo>
                  <a:lnTo>
                    <a:pt x="6482" y="2579"/>
                  </a:lnTo>
                  <a:cubicBezTo>
                    <a:pt x="6323" y="2465"/>
                    <a:pt x="6140" y="2374"/>
                    <a:pt x="5980" y="2282"/>
                  </a:cubicBezTo>
                  <a:lnTo>
                    <a:pt x="6574" y="1940"/>
                  </a:lnTo>
                  <a:close/>
                  <a:moveTo>
                    <a:pt x="5318" y="1963"/>
                  </a:moveTo>
                  <a:cubicBezTo>
                    <a:pt x="5478" y="2054"/>
                    <a:pt x="5661" y="2168"/>
                    <a:pt x="5821" y="2260"/>
                  </a:cubicBezTo>
                  <a:lnTo>
                    <a:pt x="5204" y="2602"/>
                  </a:lnTo>
                  <a:cubicBezTo>
                    <a:pt x="5045" y="2511"/>
                    <a:pt x="4862" y="2419"/>
                    <a:pt x="4702" y="2328"/>
                  </a:cubicBezTo>
                  <a:lnTo>
                    <a:pt x="5318" y="1963"/>
                  </a:lnTo>
                  <a:close/>
                  <a:moveTo>
                    <a:pt x="4063" y="1986"/>
                  </a:moveTo>
                  <a:cubicBezTo>
                    <a:pt x="4223" y="2077"/>
                    <a:pt x="4383" y="2191"/>
                    <a:pt x="4565" y="2282"/>
                  </a:cubicBezTo>
                  <a:lnTo>
                    <a:pt x="4291" y="2419"/>
                  </a:lnTo>
                  <a:lnTo>
                    <a:pt x="3926" y="2625"/>
                  </a:lnTo>
                  <a:cubicBezTo>
                    <a:pt x="3766" y="2533"/>
                    <a:pt x="3584" y="2442"/>
                    <a:pt x="3424" y="2351"/>
                  </a:cubicBezTo>
                  <a:lnTo>
                    <a:pt x="3903" y="2077"/>
                  </a:lnTo>
                  <a:lnTo>
                    <a:pt x="4063" y="1986"/>
                  </a:lnTo>
                  <a:close/>
                  <a:moveTo>
                    <a:pt x="9769" y="2191"/>
                  </a:moveTo>
                  <a:lnTo>
                    <a:pt x="10317" y="2511"/>
                  </a:lnTo>
                  <a:cubicBezTo>
                    <a:pt x="10112" y="2625"/>
                    <a:pt x="9883" y="2739"/>
                    <a:pt x="9678" y="2853"/>
                  </a:cubicBezTo>
                  <a:lnTo>
                    <a:pt x="9130" y="2556"/>
                  </a:lnTo>
                  <a:cubicBezTo>
                    <a:pt x="9336" y="2442"/>
                    <a:pt x="9541" y="2305"/>
                    <a:pt x="9769" y="2191"/>
                  </a:cubicBezTo>
                  <a:close/>
                  <a:moveTo>
                    <a:pt x="8445" y="2260"/>
                  </a:moveTo>
                  <a:cubicBezTo>
                    <a:pt x="8468" y="2282"/>
                    <a:pt x="8491" y="2282"/>
                    <a:pt x="8491" y="2305"/>
                  </a:cubicBezTo>
                  <a:lnTo>
                    <a:pt x="8970" y="2579"/>
                  </a:lnTo>
                  <a:cubicBezTo>
                    <a:pt x="8879" y="2625"/>
                    <a:pt x="8765" y="2670"/>
                    <a:pt x="8651" y="2739"/>
                  </a:cubicBezTo>
                  <a:lnTo>
                    <a:pt x="8400" y="2876"/>
                  </a:lnTo>
                  <a:lnTo>
                    <a:pt x="7875" y="2602"/>
                  </a:lnTo>
                  <a:lnTo>
                    <a:pt x="8057" y="2488"/>
                  </a:lnTo>
                  <a:cubicBezTo>
                    <a:pt x="8194" y="2419"/>
                    <a:pt x="8309" y="2328"/>
                    <a:pt x="8445" y="2260"/>
                  </a:cubicBezTo>
                  <a:close/>
                  <a:moveTo>
                    <a:pt x="7190" y="2282"/>
                  </a:moveTo>
                  <a:cubicBezTo>
                    <a:pt x="7350" y="2397"/>
                    <a:pt x="7532" y="2488"/>
                    <a:pt x="7692" y="2579"/>
                  </a:cubicBezTo>
                  <a:lnTo>
                    <a:pt x="7122" y="2922"/>
                  </a:lnTo>
                  <a:cubicBezTo>
                    <a:pt x="6939" y="2807"/>
                    <a:pt x="6756" y="2716"/>
                    <a:pt x="6597" y="2625"/>
                  </a:cubicBezTo>
                  <a:lnTo>
                    <a:pt x="7190" y="2282"/>
                  </a:lnTo>
                  <a:close/>
                  <a:moveTo>
                    <a:pt x="5912" y="2305"/>
                  </a:moveTo>
                  <a:cubicBezTo>
                    <a:pt x="6094" y="2419"/>
                    <a:pt x="6254" y="2511"/>
                    <a:pt x="6414" y="2602"/>
                  </a:cubicBezTo>
                  <a:lnTo>
                    <a:pt x="5821" y="2944"/>
                  </a:lnTo>
                  <a:cubicBezTo>
                    <a:pt x="5661" y="2853"/>
                    <a:pt x="5478" y="2762"/>
                    <a:pt x="5318" y="2670"/>
                  </a:cubicBezTo>
                  <a:lnTo>
                    <a:pt x="5912" y="2305"/>
                  </a:lnTo>
                  <a:close/>
                  <a:moveTo>
                    <a:pt x="4656" y="2351"/>
                  </a:moveTo>
                  <a:cubicBezTo>
                    <a:pt x="4816" y="2442"/>
                    <a:pt x="4999" y="2533"/>
                    <a:pt x="5159" y="2625"/>
                  </a:cubicBezTo>
                  <a:lnTo>
                    <a:pt x="4930" y="2762"/>
                  </a:lnTo>
                  <a:lnTo>
                    <a:pt x="4542" y="2967"/>
                  </a:lnTo>
                  <a:cubicBezTo>
                    <a:pt x="4383" y="2876"/>
                    <a:pt x="4200" y="2785"/>
                    <a:pt x="4040" y="2693"/>
                  </a:cubicBezTo>
                  <a:lnTo>
                    <a:pt x="4337" y="2533"/>
                  </a:lnTo>
                  <a:lnTo>
                    <a:pt x="4656" y="2351"/>
                  </a:lnTo>
                  <a:close/>
                  <a:moveTo>
                    <a:pt x="3401" y="2351"/>
                  </a:moveTo>
                  <a:cubicBezTo>
                    <a:pt x="3561" y="2465"/>
                    <a:pt x="3721" y="2556"/>
                    <a:pt x="3903" y="2648"/>
                  </a:cubicBezTo>
                  <a:lnTo>
                    <a:pt x="3264" y="3013"/>
                  </a:lnTo>
                  <a:cubicBezTo>
                    <a:pt x="3104" y="2922"/>
                    <a:pt x="2922" y="2807"/>
                    <a:pt x="2762" y="2716"/>
                  </a:cubicBezTo>
                  <a:lnTo>
                    <a:pt x="3401" y="2351"/>
                  </a:lnTo>
                  <a:close/>
                  <a:moveTo>
                    <a:pt x="10363" y="2533"/>
                  </a:moveTo>
                  <a:lnTo>
                    <a:pt x="10933" y="2853"/>
                  </a:lnTo>
                  <a:cubicBezTo>
                    <a:pt x="10728" y="2967"/>
                    <a:pt x="10500" y="3081"/>
                    <a:pt x="10294" y="3218"/>
                  </a:cubicBezTo>
                  <a:lnTo>
                    <a:pt x="9747" y="2899"/>
                  </a:lnTo>
                  <a:cubicBezTo>
                    <a:pt x="9952" y="2785"/>
                    <a:pt x="10157" y="2648"/>
                    <a:pt x="10363" y="2533"/>
                  </a:cubicBezTo>
                  <a:close/>
                  <a:moveTo>
                    <a:pt x="9039" y="2602"/>
                  </a:moveTo>
                  <a:lnTo>
                    <a:pt x="9587" y="2922"/>
                  </a:lnTo>
                  <a:cubicBezTo>
                    <a:pt x="9495" y="2967"/>
                    <a:pt x="9404" y="3013"/>
                    <a:pt x="9313" y="3058"/>
                  </a:cubicBezTo>
                  <a:lnTo>
                    <a:pt x="8993" y="3241"/>
                  </a:lnTo>
                  <a:lnTo>
                    <a:pt x="8491" y="2944"/>
                  </a:lnTo>
                  <a:lnTo>
                    <a:pt x="8697" y="2807"/>
                  </a:lnTo>
                  <a:cubicBezTo>
                    <a:pt x="8811" y="2739"/>
                    <a:pt x="8925" y="2670"/>
                    <a:pt x="9039" y="2602"/>
                  </a:cubicBezTo>
                  <a:close/>
                  <a:moveTo>
                    <a:pt x="7784" y="2648"/>
                  </a:moveTo>
                  <a:lnTo>
                    <a:pt x="8309" y="2944"/>
                  </a:lnTo>
                  <a:lnTo>
                    <a:pt x="7715" y="3264"/>
                  </a:lnTo>
                  <a:lnTo>
                    <a:pt x="7213" y="2967"/>
                  </a:lnTo>
                  <a:lnTo>
                    <a:pt x="7784" y="2648"/>
                  </a:lnTo>
                  <a:close/>
                  <a:moveTo>
                    <a:pt x="6528" y="2670"/>
                  </a:moveTo>
                  <a:cubicBezTo>
                    <a:pt x="6688" y="2762"/>
                    <a:pt x="6848" y="2853"/>
                    <a:pt x="7030" y="2967"/>
                  </a:cubicBezTo>
                  <a:lnTo>
                    <a:pt x="6437" y="3287"/>
                  </a:lnTo>
                  <a:lnTo>
                    <a:pt x="6414" y="3264"/>
                  </a:lnTo>
                  <a:cubicBezTo>
                    <a:pt x="6254" y="3173"/>
                    <a:pt x="6094" y="3081"/>
                    <a:pt x="5935" y="3013"/>
                  </a:cubicBezTo>
                  <a:lnTo>
                    <a:pt x="6528" y="2670"/>
                  </a:lnTo>
                  <a:close/>
                  <a:moveTo>
                    <a:pt x="5273" y="2693"/>
                  </a:moveTo>
                  <a:cubicBezTo>
                    <a:pt x="5433" y="2785"/>
                    <a:pt x="5592" y="2876"/>
                    <a:pt x="5752" y="2990"/>
                  </a:cubicBezTo>
                  <a:lnTo>
                    <a:pt x="5569" y="3081"/>
                  </a:lnTo>
                  <a:lnTo>
                    <a:pt x="5159" y="3310"/>
                  </a:lnTo>
                  <a:cubicBezTo>
                    <a:pt x="4999" y="3218"/>
                    <a:pt x="4816" y="3127"/>
                    <a:pt x="4656" y="3036"/>
                  </a:cubicBezTo>
                  <a:lnTo>
                    <a:pt x="4976" y="2853"/>
                  </a:lnTo>
                  <a:lnTo>
                    <a:pt x="5273" y="2693"/>
                  </a:lnTo>
                  <a:close/>
                  <a:moveTo>
                    <a:pt x="3995" y="2716"/>
                  </a:moveTo>
                  <a:cubicBezTo>
                    <a:pt x="4154" y="2807"/>
                    <a:pt x="4337" y="2899"/>
                    <a:pt x="4497" y="3013"/>
                  </a:cubicBezTo>
                  <a:lnTo>
                    <a:pt x="3880" y="3355"/>
                  </a:lnTo>
                  <a:cubicBezTo>
                    <a:pt x="3721" y="3264"/>
                    <a:pt x="3538" y="3150"/>
                    <a:pt x="3378" y="3058"/>
                  </a:cubicBezTo>
                  <a:lnTo>
                    <a:pt x="3995" y="2716"/>
                  </a:lnTo>
                  <a:close/>
                  <a:moveTo>
                    <a:pt x="2739" y="2739"/>
                  </a:moveTo>
                  <a:cubicBezTo>
                    <a:pt x="2899" y="2830"/>
                    <a:pt x="3059" y="2922"/>
                    <a:pt x="3241" y="3036"/>
                  </a:cubicBezTo>
                  <a:lnTo>
                    <a:pt x="2602" y="3378"/>
                  </a:lnTo>
                  <a:cubicBezTo>
                    <a:pt x="2442" y="3287"/>
                    <a:pt x="2260" y="3195"/>
                    <a:pt x="2077" y="3081"/>
                  </a:cubicBezTo>
                  <a:lnTo>
                    <a:pt x="2100" y="3081"/>
                  </a:lnTo>
                  <a:lnTo>
                    <a:pt x="2739" y="2739"/>
                  </a:lnTo>
                  <a:close/>
                  <a:moveTo>
                    <a:pt x="10979" y="2876"/>
                  </a:moveTo>
                  <a:lnTo>
                    <a:pt x="11550" y="3218"/>
                  </a:lnTo>
                  <a:cubicBezTo>
                    <a:pt x="11321" y="3332"/>
                    <a:pt x="11116" y="3446"/>
                    <a:pt x="10911" y="3561"/>
                  </a:cubicBezTo>
                  <a:lnTo>
                    <a:pt x="10363" y="3241"/>
                  </a:lnTo>
                  <a:cubicBezTo>
                    <a:pt x="10568" y="3127"/>
                    <a:pt x="10774" y="3013"/>
                    <a:pt x="10979" y="2876"/>
                  </a:cubicBezTo>
                  <a:close/>
                  <a:moveTo>
                    <a:pt x="9655" y="2967"/>
                  </a:moveTo>
                  <a:lnTo>
                    <a:pt x="10180" y="3264"/>
                  </a:lnTo>
                  <a:cubicBezTo>
                    <a:pt x="10112" y="3310"/>
                    <a:pt x="10020" y="3355"/>
                    <a:pt x="9952" y="3401"/>
                  </a:cubicBezTo>
                  <a:lnTo>
                    <a:pt x="9610" y="3583"/>
                  </a:lnTo>
                  <a:lnTo>
                    <a:pt x="9085" y="3287"/>
                  </a:lnTo>
                  <a:lnTo>
                    <a:pt x="9336" y="3127"/>
                  </a:lnTo>
                  <a:cubicBezTo>
                    <a:pt x="9450" y="3081"/>
                    <a:pt x="9541" y="3013"/>
                    <a:pt x="9655" y="2967"/>
                  </a:cubicBezTo>
                  <a:close/>
                  <a:moveTo>
                    <a:pt x="8400" y="2990"/>
                  </a:moveTo>
                  <a:lnTo>
                    <a:pt x="8902" y="3287"/>
                  </a:lnTo>
                  <a:lnTo>
                    <a:pt x="8331" y="3606"/>
                  </a:lnTo>
                  <a:lnTo>
                    <a:pt x="7829" y="3310"/>
                  </a:lnTo>
                  <a:lnTo>
                    <a:pt x="8400" y="2990"/>
                  </a:lnTo>
                  <a:close/>
                  <a:moveTo>
                    <a:pt x="7122" y="3013"/>
                  </a:moveTo>
                  <a:lnTo>
                    <a:pt x="7624" y="3310"/>
                  </a:lnTo>
                  <a:lnTo>
                    <a:pt x="7053" y="3629"/>
                  </a:lnTo>
                  <a:lnTo>
                    <a:pt x="6551" y="3355"/>
                  </a:lnTo>
                  <a:lnTo>
                    <a:pt x="7122" y="3013"/>
                  </a:lnTo>
                  <a:close/>
                  <a:moveTo>
                    <a:pt x="5866" y="3036"/>
                  </a:moveTo>
                  <a:cubicBezTo>
                    <a:pt x="6026" y="3150"/>
                    <a:pt x="6186" y="3241"/>
                    <a:pt x="6346" y="3332"/>
                  </a:cubicBezTo>
                  <a:lnTo>
                    <a:pt x="6209" y="3401"/>
                  </a:lnTo>
                  <a:lnTo>
                    <a:pt x="5775" y="3652"/>
                  </a:lnTo>
                  <a:lnTo>
                    <a:pt x="5706" y="3606"/>
                  </a:lnTo>
                  <a:cubicBezTo>
                    <a:pt x="5547" y="3538"/>
                    <a:pt x="5410" y="3446"/>
                    <a:pt x="5273" y="3378"/>
                  </a:cubicBezTo>
                  <a:lnTo>
                    <a:pt x="5615" y="3173"/>
                  </a:lnTo>
                  <a:lnTo>
                    <a:pt x="5866" y="3036"/>
                  </a:lnTo>
                  <a:close/>
                  <a:moveTo>
                    <a:pt x="4588" y="3058"/>
                  </a:moveTo>
                  <a:cubicBezTo>
                    <a:pt x="4771" y="3173"/>
                    <a:pt x="4930" y="3264"/>
                    <a:pt x="5090" y="3355"/>
                  </a:cubicBezTo>
                  <a:lnTo>
                    <a:pt x="4497" y="3698"/>
                  </a:lnTo>
                  <a:cubicBezTo>
                    <a:pt x="4337" y="3606"/>
                    <a:pt x="4154" y="3492"/>
                    <a:pt x="3995" y="3401"/>
                  </a:cubicBezTo>
                  <a:lnTo>
                    <a:pt x="4588" y="3058"/>
                  </a:lnTo>
                  <a:close/>
                  <a:moveTo>
                    <a:pt x="3333" y="3081"/>
                  </a:moveTo>
                  <a:cubicBezTo>
                    <a:pt x="3492" y="3195"/>
                    <a:pt x="3675" y="3287"/>
                    <a:pt x="3835" y="3378"/>
                  </a:cubicBezTo>
                  <a:lnTo>
                    <a:pt x="3241" y="3720"/>
                  </a:lnTo>
                  <a:cubicBezTo>
                    <a:pt x="3059" y="3629"/>
                    <a:pt x="2876" y="3538"/>
                    <a:pt x="2693" y="3424"/>
                  </a:cubicBezTo>
                  <a:lnTo>
                    <a:pt x="3333" y="3081"/>
                  </a:lnTo>
                  <a:close/>
                  <a:moveTo>
                    <a:pt x="2054" y="3104"/>
                  </a:moveTo>
                  <a:cubicBezTo>
                    <a:pt x="2237" y="3195"/>
                    <a:pt x="2397" y="3310"/>
                    <a:pt x="2579" y="3401"/>
                  </a:cubicBezTo>
                  <a:lnTo>
                    <a:pt x="2488" y="3446"/>
                  </a:lnTo>
                  <a:cubicBezTo>
                    <a:pt x="2305" y="3561"/>
                    <a:pt x="2146" y="3652"/>
                    <a:pt x="1963" y="3766"/>
                  </a:cubicBezTo>
                  <a:cubicBezTo>
                    <a:pt x="1780" y="3652"/>
                    <a:pt x="1598" y="3561"/>
                    <a:pt x="1415" y="3446"/>
                  </a:cubicBezTo>
                  <a:cubicBezTo>
                    <a:pt x="1621" y="3332"/>
                    <a:pt x="1849" y="3218"/>
                    <a:pt x="2054" y="3104"/>
                  </a:cubicBezTo>
                  <a:close/>
                  <a:moveTo>
                    <a:pt x="11573" y="3218"/>
                  </a:moveTo>
                  <a:lnTo>
                    <a:pt x="12098" y="3538"/>
                  </a:lnTo>
                  <a:lnTo>
                    <a:pt x="12143" y="3561"/>
                  </a:lnTo>
                  <a:cubicBezTo>
                    <a:pt x="11938" y="3675"/>
                    <a:pt x="11732" y="3789"/>
                    <a:pt x="11504" y="3903"/>
                  </a:cubicBezTo>
                  <a:lnTo>
                    <a:pt x="10956" y="3583"/>
                  </a:lnTo>
                  <a:cubicBezTo>
                    <a:pt x="11162" y="3469"/>
                    <a:pt x="11367" y="3355"/>
                    <a:pt x="11573" y="3218"/>
                  </a:cubicBezTo>
                  <a:close/>
                  <a:moveTo>
                    <a:pt x="10249" y="3310"/>
                  </a:moveTo>
                  <a:lnTo>
                    <a:pt x="10796" y="3606"/>
                  </a:lnTo>
                  <a:cubicBezTo>
                    <a:pt x="10682" y="3675"/>
                    <a:pt x="10545" y="3743"/>
                    <a:pt x="10431" y="3812"/>
                  </a:cubicBezTo>
                  <a:lnTo>
                    <a:pt x="10226" y="3926"/>
                  </a:lnTo>
                  <a:lnTo>
                    <a:pt x="9701" y="3629"/>
                  </a:lnTo>
                  <a:lnTo>
                    <a:pt x="9998" y="3469"/>
                  </a:lnTo>
                  <a:cubicBezTo>
                    <a:pt x="10066" y="3424"/>
                    <a:pt x="10157" y="3355"/>
                    <a:pt x="10249" y="3310"/>
                  </a:cubicBezTo>
                  <a:close/>
                  <a:moveTo>
                    <a:pt x="8993" y="3332"/>
                  </a:moveTo>
                  <a:lnTo>
                    <a:pt x="9518" y="3629"/>
                  </a:lnTo>
                  <a:lnTo>
                    <a:pt x="8948" y="3949"/>
                  </a:lnTo>
                  <a:lnTo>
                    <a:pt x="8445" y="3652"/>
                  </a:lnTo>
                  <a:lnTo>
                    <a:pt x="8993" y="3332"/>
                  </a:lnTo>
                  <a:close/>
                  <a:moveTo>
                    <a:pt x="7738" y="3355"/>
                  </a:moveTo>
                  <a:lnTo>
                    <a:pt x="8240" y="3652"/>
                  </a:lnTo>
                  <a:lnTo>
                    <a:pt x="7669" y="3971"/>
                  </a:lnTo>
                  <a:lnTo>
                    <a:pt x="7167" y="3698"/>
                  </a:lnTo>
                  <a:lnTo>
                    <a:pt x="7738" y="3355"/>
                  </a:lnTo>
                  <a:close/>
                  <a:moveTo>
                    <a:pt x="6460" y="3401"/>
                  </a:moveTo>
                  <a:lnTo>
                    <a:pt x="6962" y="3675"/>
                  </a:lnTo>
                  <a:lnTo>
                    <a:pt x="6848" y="3743"/>
                  </a:lnTo>
                  <a:lnTo>
                    <a:pt x="6391" y="3994"/>
                  </a:lnTo>
                  <a:lnTo>
                    <a:pt x="5889" y="3720"/>
                  </a:lnTo>
                  <a:lnTo>
                    <a:pt x="6277" y="3515"/>
                  </a:lnTo>
                  <a:lnTo>
                    <a:pt x="6460" y="3401"/>
                  </a:lnTo>
                  <a:close/>
                  <a:moveTo>
                    <a:pt x="5204" y="3424"/>
                  </a:moveTo>
                  <a:cubicBezTo>
                    <a:pt x="5341" y="3515"/>
                    <a:pt x="5501" y="3606"/>
                    <a:pt x="5661" y="3675"/>
                  </a:cubicBezTo>
                  <a:lnTo>
                    <a:pt x="5684" y="3698"/>
                  </a:lnTo>
                  <a:lnTo>
                    <a:pt x="5113" y="4040"/>
                  </a:lnTo>
                  <a:lnTo>
                    <a:pt x="4999" y="3949"/>
                  </a:lnTo>
                  <a:cubicBezTo>
                    <a:pt x="4862" y="3880"/>
                    <a:pt x="4725" y="3812"/>
                    <a:pt x="4611" y="3743"/>
                  </a:cubicBezTo>
                  <a:lnTo>
                    <a:pt x="5204" y="3424"/>
                  </a:lnTo>
                  <a:close/>
                  <a:moveTo>
                    <a:pt x="3926" y="3446"/>
                  </a:moveTo>
                  <a:cubicBezTo>
                    <a:pt x="4109" y="3538"/>
                    <a:pt x="4268" y="3629"/>
                    <a:pt x="4428" y="3743"/>
                  </a:cubicBezTo>
                  <a:lnTo>
                    <a:pt x="3858" y="4063"/>
                  </a:lnTo>
                  <a:cubicBezTo>
                    <a:pt x="3675" y="3971"/>
                    <a:pt x="3492" y="3880"/>
                    <a:pt x="3310" y="3766"/>
                  </a:cubicBezTo>
                  <a:lnTo>
                    <a:pt x="3926" y="3446"/>
                  </a:lnTo>
                  <a:close/>
                  <a:moveTo>
                    <a:pt x="2671" y="3446"/>
                  </a:moveTo>
                  <a:cubicBezTo>
                    <a:pt x="2830" y="3561"/>
                    <a:pt x="3013" y="3652"/>
                    <a:pt x="3173" y="3766"/>
                  </a:cubicBezTo>
                  <a:lnTo>
                    <a:pt x="3127" y="3789"/>
                  </a:lnTo>
                  <a:cubicBezTo>
                    <a:pt x="2945" y="3880"/>
                    <a:pt x="2762" y="3994"/>
                    <a:pt x="2579" y="4108"/>
                  </a:cubicBezTo>
                  <a:cubicBezTo>
                    <a:pt x="2397" y="3994"/>
                    <a:pt x="2214" y="3903"/>
                    <a:pt x="2032" y="3812"/>
                  </a:cubicBezTo>
                  <a:cubicBezTo>
                    <a:pt x="2191" y="3720"/>
                    <a:pt x="2374" y="3629"/>
                    <a:pt x="2534" y="3538"/>
                  </a:cubicBezTo>
                  <a:lnTo>
                    <a:pt x="2671" y="3446"/>
                  </a:lnTo>
                  <a:close/>
                  <a:moveTo>
                    <a:pt x="1370" y="3469"/>
                  </a:moveTo>
                  <a:cubicBezTo>
                    <a:pt x="1552" y="3583"/>
                    <a:pt x="1735" y="3675"/>
                    <a:pt x="1917" y="3789"/>
                  </a:cubicBezTo>
                  <a:cubicBezTo>
                    <a:pt x="1712" y="3903"/>
                    <a:pt x="1507" y="4040"/>
                    <a:pt x="1324" y="4154"/>
                  </a:cubicBezTo>
                  <a:cubicBezTo>
                    <a:pt x="1119" y="4040"/>
                    <a:pt x="913" y="3926"/>
                    <a:pt x="731" y="3812"/>
                  </a:cubicBezTo>
                  <a:cubicBezTo>
                    <a:pt x="936" y="3698"/>
                    <a:pt x="1164" y="3583"/>
                    <a:pt x="1370" y="3469"/>
                  </a:cubicBezTo>
                  <a:close/>
                  <a:moveTo>
                    <a:pt x="12189" y="3583"/>
                  </a:moveTo>
                  <a:lnTo>
                    <a:pt x="12759" y="3903"/>
                  </a:lnTo>
                  <a:cubicBezTo>
                    <a:pt x="12554" y="4017"/>
                    <a:pt x="12326" y="4131"/>
                    <a:pt x="12120" y="4245"/>
                  </a:cubicBezTo>
                  <a:lnTo>
                    <a:pt x="11573" y="3926"/>
                  </a:lnTo>
                  <a:cubicBezTo>
                    <a:pt x="11778" y="3812"/>
                    <a:pt x="11983" y="3698"/>
                    <a:pt x="12189" y="3583"/>
                  </a:cubicBezTo>
                  <a:close/>
                  <a:moveTo>
                    <a:pt x="10865" y="3652"/>
                  </a:moveTo>
                  <a:lnTo>
                    <a:pt x="11390" y="3971"/>
                  </a:lnTo>
                  <a:cubicBezTo>
                    <a:pt x="11299" y="4017"/>
                    <a:pt x="11185" y="4063"/>
                    <a:pt x="11093" y="4131"/>
                  </a:cubicBezTo>
                  <a:lnTo>
                    <a:pt x="10842" y="4268"/>
                  </a:lnTo>
                  <a:lnTo>
                    <a:pt x="10317" y="3971"/>
                  </a:lnTo>
                  <a:lnTo>
                    <a:pt x="10477" y="3880"/>
                  </a:lnTo>
                  <a:cubicBezTo>
                    <a:pt x="10614" y="3812"/>
                    <a:pt x="10728" y="3720"/>
                    <a:pt x="10865" y="3652"/>
                  </a:cubicBezTo>
                  <a:close/>
                  <a:moveTo>
                    <a:pt x="9610" y="3675"/>
                  </a:moveTo>
                  <a:lnTo>
                    <a:pt x="10112" y="3971"/>
                  </a:lnTo>
                  <a:lnTo>
                    <a:pt x="9564" y="4291"/>
                  </a:lnTo>
                  <a:lnTo>
                    <a:pt x="9039" y="3994"/>
                  </a:lnTo>
                  <a:lnTo>
                    <a:pt x="9610" y="3675"/>
                  </a:lnTo>
                  <a:close/>
                  <a:moveTo>
                    <a:pt x="8331" y="3720"/>
                  </a:moveTo>
                  <a:lnTo>
                    <a:pt x="8834" y="3994"/>
                  </a:lnTo>
                  <a:lnTo>
                    <a:pt x="8286" y="4314"/>
                  </a:lnTo>
                  <a:lnTo>
                    <a:pt x="7784" y="4040"/>
                  </a:lnTo>
                  <a:lnTo>
                    <a:pt x="8331" y="3720"/>
                  </a:lnTo>
                  <a:close/>
                  <a:moveTo>
                    <a:pt x="7076" y="3743"/>
                  </a:moveTo>
                  <a:lnTo>
                    <a:pt x="7555" y="4017"/>
                  </a:lnTo>
                  <a:lnTo>
                    <a:pt x="7487" y="4063"/>
                  </a:lnTo>
                  <a:lnTo>
                    <a:pt x="7007" y="4337"/>
                  </a:lnTo>
                  <a:lnTo>
                    <a:pt x="6505" y="4063"/>
                  </a:lnTo>
                  <a:lnTo>
                    <a:pt x="6916" y="3835"/>
                  </a:lnTo>
                  <a:lnTo>
                    <a:pt x="7076" y="3743"/>
                  </a:lnTo>
                  <a:close/>
                  <a:moveTo>
                    <a:pt x="5798" y="3766"/>
                  </a:moveTo>
                  <a:lnTo>
                    <a:pt x="6300" y="4063"/>
                  </a:lnTo>
                  <a:lnTo>
                    <a:pt x="5729" y="4382"/>
                  </a:lnTo>
                  <a:lnTo>
                    <a:pt x="5227" y="4086"/>
                  </a:lnTo>
                  <a:lnTo>
                    <a:pt x="5798" y="3766"/>
                  </a:lnTo>
                  <a:close/>
                  <a:moveTo>
                    <a:pt x="4520" y="3789"/>
                  </a:moveTo>
                  <a:cubicBezTo>
                    <a:pt x="4679" y="3880"/>
                    <a:pt x="4816" y="3949"/>
                    <a:pt x="4953" y="4040"/>
                  </a:cubicBezTo>
                  <a:lnTo>
                    <a:pt x="5045" y="4086"/>
                  </a:lnTo>
                  <a:lnTo>
                    <a:pt x="4474" y="4405"/>
                  </a:lnTo>
                  <a:lnTo>
                    <a:pt x="4268" y="4314"/>
                  </a:lnTo>
                  <a:cubicBezTo>
                    <a:pt x="4154" y="4245"/>
                    <a:pt x="4040" y="4177"/>
                    <a:pt x="3949" y="4108"/>
                  </a:cubicBezTo>
                  <a:lnTo>
                    <a:pt x="4520" y="3789"/>
                  </a:lnTo>
                  <a:close/>
                  <a:moveTo>
                    <a:pt x="3264" y="3812"/>
                  </a:moveTo>
                  <a:cubicBezTo>
                    <a:pt x="3424" y="3903"/>
                    <a:pt x="3607" y="4017"/>
                    <a:pt x="3766" y="4108"/>
                  </a:cubicBezTo>
                  <a:cubicBezTo>
                    <a:pt x="3584" y="4223"/>
                    <a:pt x="3401" y="4337"/>
                    <a:pt x="3196" y="4451"/>
                  </a:cubicBezTo>
                  <a:cubicBezTo>
                    <a:pt x="3013" y="4337"/>
                    <a:pt x="2830" y="4245"/>
                    <a:pt x="2648" y="4131"/>
                  </a:cubicBezTo>
                  <a:cubicBezTo>
                    <a:pt x="2830" y="4040"/>
                    <a:pt x="2990" y="3949"/>
                    <a:pt x="3173" y="3857"/>
                  </a:cubicBezTo>
                  <a:lnTo>
                    <a:pt x="3264" y="3812"/>
                  </a:lnTo>
                  <a:close/>
                  <a:moveTo>
                    <a:pt x="1986" y="3835"/>
                  </a:moveTo>
                  <a:cubicBezTo>
                    <a:pt x="2169" y="3926"/>
                    <a:pt x="2351" y="4040"/>
                    <a:pt x="2534" y="4131"/>
                  </a:cubicBezTo>
                  <a:cubicBezTo>
                    <a:pt x="2328" y="4268"/>
                    <a:pt x="2123" y="4382"/>
                    <a:pt x="1940" y="4496"/>
                  </a:cubicBezTo>
                  <a:cubicBezTo>
                    <a:pt x="1735" y="4382"/>
                    <a:pt x="1552" y="4268"/>
                    <a:pt x="1347" y="4177"/>
                  </a:cubicBezTo>
                  <a:cubicBezTo>
                    <a:pt x="1552" y="4063"/>
                    <a:pt x="1780" y="3949"/>
                    <a:pt x="1986" y="3835"/>
                  </a:cubicBezTo>
                  <a:close/>
                  <a:moveTo>
                    <a:pt x="12805" y="3926"/>
                  </a:moveTo>
                  <a:lnTo>
                    <a:pt x="13376" y="4245"/>
                  </a:lnTo>
                  <a:cubicBezTo>
                    <a:pt x="13147" y="4359"/>
                    <a:pt x="12942" y="4474"/>
                    <a:pt x="12714" y="4588"/>
                  </a:cubicBezTo>
                  <a:lnTo>
                    <a:pt x="12189" y="4291"/>
                  </a:lnTo>
                  <a:cubicBezTo>
                    <a:pt x="12394" y="4154"/>
                    <a:pt x="12600" y="4040"/>
                    <a:pt x="12805" y="3926"/>
                  </a:cubicBezTo>
                  <a:close/>
                  <a:moveTo>
                    <a:pt x="11458" y="3994"/>
                  </a:moveTo>
                  <a:lnTo>
                    <a:pt x="11504" y="4017"/>
                  </a:lnTo>
                  <a:lnTo>
                    <a:pt x="12006" y="4314"/>
                  </a:lnTo>
                  <a:cubicBezTo>
                    <a:pt x="11915" y="4359"/>
                    <a:pt x="11824" y="4405"/>
                    <a:pt x="11732" y="4451"/>
                  </a:cubicBezTo>
                  <a:lnTo>
                    <a:pt x="11436" y="4611"/>
                  </a:lnTo>
                  <a:lnTo>
                    <a:pt x="10933" y="4314"/>
                  </a:lnTo>
                  <a:lnTo>
                    <a:pt x="11116" y="4200"/>
                  </a:lnTo>
                  <a:cubicBezTo>
                    <a:pt x="11230" y="4131"/>
                    <a:pt x="11344" y="4063"/>
                    <a:pt x="11458" y="3994"/>
                  </a:cubicBezTo>
                  <a:close/>
                  <a:moveTo>
                    <a:pt x="10203" y="4040"/>
                  </a:moveTo>
                  <a:lnTo>
                    <a:pt x="10728" y="4337"/>
                  </a:lnTo>
                  <a:lnTo>
                    <a:pt x="10157" y="4633"/>
                  </a:lnTo>
                  <a:lnTo>
                    <a:pt x="10135" y="4611"/>
                  </a:lnTo>
                  <a:lnTo>
                    <a:pt x="9655" y="4337"/>
                  </a:lnTo>
                  <a:lnTo>
                    <a:pt x="10203" y="4040"/>
                  </a:lnTo>
                  <a:close/>
                  <a:moveTo>
                    <a:pt x="8948" y="4063"/>
                  </a:moveTo>
                  <a:lnTo>
                    <a:pt x="9450" y="4359"/>
                  </a:lnTo>
                  <a:lnTo>
                    <a:pt x="8879" y="4656"/>
                  </a:lnTo>
                  <a:lnTo>
                    <a:pt x="8377" y="4382"/>
                  </a:lnTo>
                  <a:lnTo>
                    <a:pt x="8948" y="4063"/>
                  </a:lnTo>
                  <a:close/>
                  <a:moveTo>
                    <a:pt x="7669" y="4086"/>
                  </a:moveTo>
                  <a:lnTo>
                    <a:pt x="8172" y="4382"/>
                  </a:lnTo>
                  <a:lnTo>
                    <a:pt x="8126" y="4405"/>
                  </a:lnTo>
                  <a:lnTo>
                    <a:pt x="7624" y="4702"/>
                  </a:lnTo>
                  <a:lnTo>
                    <a:pt x="7122" y="4405"/>
                  </a:lnTo>
                  <a:lnTo>
                    <a:pt x="7555" y="4154"/>
                  </a:lnTo>
                  <a:lnTo>
                    <a:pt x="7669" y="4086"/>
                  </a:lnTo>
                  <a:close/>
                  <a:moveTo>
                    <a:pt x="6414" y="4108"/>
                  </a:moveTo>
                  <a:lnTo>
                    <a:pt x="6916" y="4405"/>
                  </a:lnTo>
                  <a:lnTo>
                    <a:pt x="6346" y="4725"/>
                  </a:lnTo>
                  <a:lnTo>
                    <a:pt x="5821" y="4428"/>
                  </a:lnTo>
                  <a:lnTo>
                    <a:pt x="6414" y="4108"/>
                  </a:lnTo>
                  <a:close/>
                  <a:moveTo>
                    <a:pt x="5136" y="4131"/>
                  </a:moveTo>
                  <a:lnTo>
                    <a:pt x="5638" y="4428"/>
                  </a:lnTo>
                  <a:lnTo>
                    <a:pt x="5067" y="4748"/>
                  </a:lnTo>
                  <a:lnTo>
                    <a:pt x="4542" y="4451"/>
                  </a:lnTo>
                  <a:lnTo>
                    <a:pt x="5136" y="4131"/>
                  </a:lnTo>
                  <a:close/>
                  <a:moveTo>
                    <a:pt x="3858" y="4154"/>
                  </a:moveTo>
                  <a:cubicBezTo>
                    <a:pt x="3995" y="4223"/>
                    <a:pt x="4109" y="4314"/>
                    <a:pt x="4246" y="4382"/>
                  </a:cubicBezTo>
                  <a:lnTo>
                    <a:pt x="4383" y="4451"/>
                  </a:lnTo>
                  <a:cubicBezTo>
                    <a:pt x="4200" y="4565"/>
                    <a:pt x="3995" y="4679"/>
                    <a:pt x="3812" y="4793"/>
                  </a:cubicBezTo>
                  <a:lnTo>
                    <a:pt x="3561" y="4656"/>
                  </a:lnTo>
                  <a:cubicBezTo>
                    <a:pt x="3470" y="4588"/>
                    <a:pt x="3355" y="4542"/>
                    <a:pt x="3264" y="4474"/>
                  </a:cubicBezTo>
                  <a:cubicBezTo>
                    <a:pt x="3447" y="4382"/>
                    <a:pt x="3629" y="4291"/>
                    <a:pt x="3812" y="4177"/>
                  </a:cubicBezTo>
                  <a:lnTo>
                    <a:pt x="3858" y="4154"/>
                  </a:lnTo>
                  <a:close/>
                  <a:moveTo>
                    <a:pt x="2579" y="4177"/>
                  </a:moveTo>
                  <a:cubicBezTo>
                    <a:pt x="2762" y="4291"/>
                    <a:pt x="2945" y="4382"/>
                    <a:pt x="3127" y="4496"/>
                  </a:cubicBezTo>
                  <a:cubicBezTo>
                    <a:pt x="2945" y="4611"/>
                    <a:pt x="2739" y="4725"/>
                    <a:pt x="2557" y="4839"/>
                  </a:cubicBezTo>
                  <a:cubicBezTo>
                    <a:pt x="2351" y="4725"/>
                    <a:pt x="2169" y="4611"/>
                    <a:pt x="1963" y="4496"/>
                  </a:cubicBezTo>
                  <a:cubicBezTo>
                    <a:pt x="2169" y="4405"/>
                    <a:pt x="2374" y="4291"/>
                    <a:pt x="2579" y="4177"/>
                  </a:cubicBezTo>
                  <a:close/>
                  <a:moveTo>
                    <a:pt x="12075" y="4337"/>
                  </a:moveTo>
                  <a:lnTo>
                    <a:pt x="12623" y="4656"/>
                  </a:lnTo>
                  <a:cubicBezTo>
                    <a:pt x="12531" y="4702"/>
                    <a:pt x="12440" y="4748"/>
                    <a:pt x="12371" y="4793"/>
                  </a:cubicBezTo>
                  <a:lnTo>
                    <a:pt x="12052" y="4953"/>
                  </a:lnTo>
                  <a:lnTo>
                    <a:pt x="11527" y="4656"/>
                  </a:lnTo>
                  <a:lnTo>
                    <a:pt x="11755" y="4542"/>
                  </a:lnTo>
                  <a:cubicBezTo>
                    <a:pt x="11869" y="4474"/>
                    <a:pt x="11983" y="4405"/>
                    <a:pt x="12075" y="4337"/>
                  </a:cubicBezTo>
                  <a:close/>
                  <a:moveTo>
                    <a:pt x="13399" y="4268"/>
                  </a:moveTo>
                  <a:lnTo>
                    <a:pt x="13992" y="4588"/>
                  </a:lnTo>
                  <a:cubicBezTo>
                    <a:pt x="13764" y="4702"/>
                    <a:pt x="13558" y="4816"/>
                    <a:pt x="13330" y="4953"/>
                  </a:cubicBezTo>
                  <a:lnTo>
                    <a:pt x="12782" y="4633"/>
                  </a:lnTo>
                  <a:cubicBezTo>
                    <a:pt x="12988" y="4519"/>
                    <a:pt x="13193" y="4382"/>
                    <a:pt x="13399" y="4268"/>
                  </a:cubicBezTo>
                  <a:close/>
                  <a:moveTo>
                    <a:pt x="10819" y="4382"/>
                  </a:moveTo>
                  <a:lnTo>
                    <a:pt x="11321" y="4679"/>
                  </a:lnTo>
                  <a:lnTo>
                    <a:pt x="10774" y="4976"/>
                  </a:lnTo>
                  <a:lnTo>
                    <a:pt x="10271" y="4702"/>
                  </a:lnTo>
                  <a:lnTo>
                    <a:pt x="10819" y="4382"/>
                  </a:lnTo>
                  <a:close/>
                  <a:moveTo>
                    <a:pt x="9541" y="4405"/>
                  </a:moveTo>
                  <a:lnTo>
                    <a:pt x="10043" y="4702"/>
                  </a:lnTo>
                  <a:lnTo>
                    <a:pt x="9495" y="4999"/>
                  </a:lnTo>
                  <a:lnTo>
                    <a:pt x="9404" y="4953"/>
                  </a:lnTo>
                  <a:lnTo>
                    <a:pt x="8993" y="4725"/>
                  </a:lnTo>
                  <a:lnTo>
                    <a:pt x="9541" y="4405"/>
                  </a:lnTo>
                  <a:close/>
                  <a:moveTo>
                    <a:pt x="8286" y="4428"/>
                  </a:moveTo>
                  <a:lnTo>
                    <a:pt x="8788" y="4725"/>
                  </a:lnTo>
                  <a:lnTo>
                    <a:pt x="8628" y="4793"/>
                  </a:lnTo>
                  <a:lnTo>
                    <a:pt x="8217" y="5044"/>
                  </a:lnTo>
                  <a:lnTo>
                    <a:pt x="7715" y="4748"/>
                  </a:lnTo>
                  <a:lnTo>
                    <a:pt x="8194" y="4496"/>
                  </a:lnTo>
                  <a:lnTo>
                    <a:pt x="8286" y="4428"/>
                  </a:lnTo>
                  <a:close/>
                  <a:moveTo>
                    <a:pt x="7007" y="4474"/>
                  </a:moveTo>
                  <a:lnTo>
                    <a:pt x="7510" y="4748"/>
                  </a:lnTo>
                  <a:lnTo>
                    <a:pt x="6962" y="5067"/>
                  </a:lnTo>
                  <a:lnTo>
                    <a:pt x="6437" y="4770"/>
                  </a:lnTo>
                  <a:lnTo>
                    <a:pt x="7007" y="4474"/>
                  </a:lnTo>
                  <a:close/>
                  <a:moveTo>
                    <a:pt x="5729" y="4496"/>
                  </a:moveTo>
                  <a:lnTo>
                    <a:pt x="6254" y="4770"/>
                  </a:lnTo>
                  <a:lnTo>
                    <a:pt x="5706" y="5090"/>
                  </a:lnTo>
                  <a:lnTo>
                    <a:pt x="5684" y="5090"/>
                  </a:lnTo>
                  <a:lnTo>
                    <a:pt x="5159" y="4816"/>
                  </a:lnTo>
                  <a:lnTo>
                    <a:pt x="5729" y="4496"/>
                  </a:lnTo>
                  <a:close/>
                  <a:moveTo>
                    <a:pt x="4474" y="4519"/>
                  </a:moveTo>
                  <a:lnTo>
                    <a:pt x="4976" y="4816"/>
                  </a:lnTo>
                  <a:cubicBezTo>
                    <a:pt x="4793" y="4907"/>
                    <a:pt x="4611" y="5021"/>
                    <a:pt x="4428" y="5136"/>
                  </a:cubicBezTo>
                  <a:lnTo>
                    <a:pt x="3880" y="4816"/>
                  </a:lnTo>
                  <a:cubicBezTo>
                    <a:pt x="4063" y="4725"/>
                    <a:pt x="4268" y="4611"/>
                    <a:pt x="4451" y="4519"/>
                  </a:cubicBezTo>
                  <a:close/>
                  <a:moveTo>
                    <a:pt x="3173" y="4519"/>
                  </a:moveTo>
                  <a:cubicBezTo>
                    <a:pt x="3287" y="4588"/>
                    <a:pt x="3401" y="4656"/>
                    <a:pt x="3515" y="4725"/>
                  </a:cubicBezTo>
                  <a:lnTo>
                    <a:pt x="3721" y="4839"/>
                  </a:lnTo>
                  <a:cubicBezTo>
                    <a:pt x="3538" y="4953"/>
                    <a:pt x="3355" y="5067"/>
                    <a:pt x="3173" y="5181"/>
                  </a:cubicBezTo>
                  <a:lnTo>
                    <a:pt x="3013" y="5090"/>
                  </a:lnTo>
                  <a:cubicBezTo>
                    <a:pt x="2876" y="5021"/>
                    <a:pt x="2716" y="4930"/>
                    <a:pt x="2579" y="4839"/>
                  </a:cubicBezTo>
                  <a:cubicBezTo>
                    <a:pt x="2785" y="4748"/>
                    <a:pt x="2990" y="4633"/>
                    <a:pt x="3173" y="4519"/>
                  </a:cubicBezTo>
                  <a:close/>
                  <a:moveTo>
                    <a:pt x="14015" y="4611"/>
                  </a:moveTo>
                  <a:lnTo>
                    <a:pt x="14540" y="4907"/>
                  </a:lnTo>
                  <a:cubicBezTo>
                    <a:pt x="14334" y="5021"/>
                    <a:pt x="14106" y="5136"/>
                    <a:pt x="13878" y="5273"/>
                  </a:cubicBezTo>
                  <a:lnTo>
                    <a:pt x="13399" y="4976"/>
                  </a:lnTo>
                  <a:cubicBezTo>
                    <a:pt x="13604" y="4862"/>
                    <a:pt x="13809" y="4725"/>
                    <a:pt x="14015" y="4611"/>
                  </a:cubicBezTo>
                  <a:close/>
                  <a:moveTo>
                    <a:pt x="12691" y="4702"/>
                  </a:moveTo>
                  <a:lnTo>
                    <a:pt x="13239" y="4999"/>
                  </a:lnTo>
                  <a:cubicBezTo>
                    <a:pt x="13102" y="5067"/>
                    <a:pt x="12965" y="5136"/>
                    <a:pt x="12828" y="5204"/>
                  </a:cubicBezTo>
                  <a:lnTo>
                    <a:pt x="12645" y="5318"/>
                  </a:lnTo>
                  <a:lnTo>
                    <a:pt x="12143" y="5021"/>
                  </a:lnTo>
                  <a:lnTo>
                    <a:pt x="12417" y="4862"/>
                  </a:lnTo>
                  <a:cubicBezTo>
                    <a:pt x="12508" y="4793"/>
                    <a:pt x="12600" y="4748"/>
                    <a:pt x="12691" y="4702"/>
                  </a:cubicBezTo>
                  <a:close/>
                  <a:moveTo>
                    <a:pt x="11436" y="4725"/>
                  </a:moveTo>
                  <a:lnTo>
                    <a:pt x="11938" y="5021"/>
                  </a:lnTo>
                  <a:lnTo>
                    <a:pt x="11390" y="5341"/>
                  </a:lnTo>
                  <a:lnTo>
                    <a:pt x="10865" y="5044"/>
                  </a:lnTo>
                  <a:lnTo>
                    <a:pt x="11436" y="4725"/>
                  </a:lnTo>
                  <a:close/>
                  <a:moveTo>
                    <a:pt x="10157" y="4748"/>
                  </a:moveTo>
                  <a:lnTo>
                    <a:pt x="10660" y="5044"/>
                  </a:lnTo>
                  <a:lnTo>
                    <a:pt x="10112" y="5364"/>
                  </a:lnTo>
                  <a:lnTo>
                    <a:pt x="9610" y="5067"/>
                  </a:lnTo>
                  <a:lnTo>
                    <a:pt x="10157" y="4748"/>
                  </a:lnTo>
                  <a:close/>
                  <a:moveTo>
                    <a:pt x="8879" y="4793"/>
                  </a:moveTo>
                  <a:lnTo>
                    <a:pt x="9358" y="5067"/>
                  </a:lnTo>
                  <a:lnTo>
                    <a:pt x="9381" y="5067"/>
                  </a:lnTo>
                  <a:lnTo>
                    <a:pt x="9267" y="5136"/>
                  </a:lnTo>
                  <a:lnTo>
                    <a:pt x="8834" y="5387"/>
                  </a:lnTo>
                  <a:lnTo>
                    <a:pt x="8697" y="5295"/>
                  </a:lnTo>
                  <a:lnTo>
                    <a:pt x="8331" y="5090"/>
                  </a:lnTo>
                  <a:lnTo>
                    <a:pt x="8697" y="4907"/>
                  </a:lnTo>
                  <a:lnTo>
                    <a:pt x="8879" y="4793"/>
                  </a:lnTo>
                  <a:close/>
                  <a:moveTo>
                    <a:pt x="7624" y="4816"/>
                  </a:moveTo>
                  <a:lnTo>
                    <a:pt x="8126" y="5090"/>
                  </a:lnTo>
                  <a:lnTo>
                    <a:pt x="7578" y="5409"/>
                  </a:lnTo>
                  <a:lnTo>
                    <a:pt x="7053" y="5113"/>
                  </a:lnTo>
                  <a:lnTo>
                    <a:pt x="7624" y="4816"/>
                  </a:lnTo>
                  <a:close/>
                  <a:moveTo>
                    <a:pt x="6346" y="4839"/>
                  </a:moveTo>
                  <a:lnTo>
                    <a:pt x="6848" y="5136"/>
                  </a:lnTo>
                  <a:lnTo>
                    <a:pt x="6346" y="5432"/>
                  </a:lnTo>
                  <a:cubicBezTo>
                    <a:pt x="6323" y="5432"/>
                    <a:pt x="6323" y="5432"/>
                    <a:pt x="6300" y="5455"/>
                  </a:cubicBezTo>
                  <a:lnTo>
                    <a:pt x="5775" y="5158"/>
                  </a:lnTo>
                  <a:lnTo>
                    <a:pt x="6346" y="4839"/>
                  </a:lnTo>
                  <a:close/>
                  <a:moveTo>
                    <a:pt x="5067" y="4862"/>
                  </a:moveTo>
                  <a:lnTo>
                    <a:pt x="5592" y="5158"/>
                  </a:lnTo>
                  <a:cubicBezTo>
                    <a:pt x="5410" y="5273"/>
                    <a:pt x="5227" y="5387"/>
                    <a:pt x="5045" y="5478"/>
                  </a:cubicBezTo>
                  <a:lnTo>
                    <a:pt x="4497" y="5181"/>
                  </a:lnTo>
                  <a:cubicBezTo>
                    <a:pt x="4679" y="5067"/>
                    <a:pt x="4885" y="4953"/>
                    <a:pt x="5067" y="4862"/>
                  </a:cubicBezTo>
                  <a:close/>
                  <a:moveTo>
                    <a:pt x="3789" y="4884"/>
                  </a:moveTo>
                  <a:lnTo>
                    <a:pt x="4337" y="5204"/>
                  </a:lnTo>
                  <a:cubicBezTo>
                    <a:pt x="4154" y="5295"/>
                    <a:pt x="3972" y="5409"/>
                    <a:pt x="3789" y="5524"/>
                  </a:cubicBezTo>
                  <a:lnTo>
                    <a:pt x="3196" y="5181"/>
                  </a:lnTo>
                  <a:cubicBezTo>
                    <a:pt x="3401" y="5090"/>
                    <a:pt x="3584" y="4976"/>
                    <a:pt x="3789" y="4884"/>
                  </a:cubicBezTo>
                  <a:close/>
                  <a:moveTo>
                    <a:pt x="14563" y="4930"/>
                  </a:moveTo>
                  <a:lnTo>
                    <a:pt x="15110" y="5227"/>
                  </a:lnTo>
                  <a:cubicBezTo>
                    <a:pt x="15133" y="5227"/>
                    <a:pt x="15133" y="5250"/>
                    <a:pt x="15156" y="5250"/>
                  </a:cubicBezTo>
                  <a:cubicBezTo>
                    <a:pt x="14928" y="5364"/>
                    <a:pt x="14722" y="5501"/>
                    <a:pt x="14494" y="5615"/>
                  </a:cubicBezTo>
                  <a:lnTo>
                    <a:pt x="13946" y="5295"/>
                  </a:lnTo>
                  <a:cubicBezTo>
                    <a:pt x="14152" y="5181"/>
                    <a:pt x="14357" y="5044"/>
                    <a:pt x="14563" y="4930"/>
                  </a:cubicBezTo>
                  <a:close/>
                  <a:moveTo>
                    <a:pt x="13307" y="5044"/>
                  </a:moveTo>
                  <a:lnTo>
                    <a:pt x="13787" y="5318"/>
                  </a:lnTo>
                  <a:cubicBezTo>
                    <a:pt x="13627" y="5409"/>
                    <a:pt x="13444" y="5501"/>
                    <a:pt x="13284" y="5592"/>
                  </a:cubicBezTo>
                  <a:lnTo>
                    <a:pt x="13216" y="5638"/>
                  </a:lnTo>
                  <a:lnTo>
                    <a:pt x="12737" y="5364"/>
                  </a:lnTo>
                  <a:lnTo>
                    <a:pt x="12874" y="5295"/>
                  </a:lnTo>
                  <a:cubicBezTo>
                    <a:pt x="13011" y="5204"/>
                    <a:pt x="13147" y="5113"/>
                    <a:pt x="13307" y="5044"/>
                  </a:cubicBezTo>
                  <a:close/>
                  <a:moveTo>
                    <a:pt x="12029" y="5067"/>
                  </a:moveTo>
                  <a:lnTo>
                    <a:pt x="12554" y="5364"/>
                  </a:lnTo>
                  <a:lnTo>
                    <a:pt x="11983" y="5683"/>
                  </a:lnTo>
                  <a:lnTo>
                    <a:pt x="11481" y="5387"/>
                  </a:lnTo>
                  <a:lnTo>
                    <a:pt x="12029" y="5067"/>
                  </a:lnTo>
                  <a:close/>
                  <a:moveTo>
                    <a:pt x="10774" y="5113"/>
                  </a:moveTo>
                  <a:lnTo>
                    <a:pt x="11276" y="5387"/>
                  </a:lnTo>
                  <a:lnTo>
                    <a:pt x="10705" y="5706"/>
                  </a:lnTo>
                  <a:lnTo>
                    <a:pt x="10226" y="5409"/>
                  </a:lnTo>
                  <a:lnTo>
                    <a:pt x="10774" y="5113"/>
                  </a:lnTo>
                  <a:close/>
                  <a:moveTo>
                    <a:pt x="9495" y="5136"/>
                  </a:moveTo>
                  <a:lnTo>
                    <a:pt x="9998" y="5409"/>
                  </a:lnTo>
                  <a:lnTo>
                    <a:pt x="9906" y="5455"/>
                  </a:lnTo>
                  <a:lnTo>
                    <a:pt x="9450" y="5729"/>
                  </a:lnTo>
                  <a:lnTo>
                    <a:pt x="8948" y="5455"/>
                  </a:lnTo>
                  <a:lnTo>
                    <a:pt x="9336" y="5227"/>
                  </a:lnTo>
                  <a:lnTo>
                    <a:pt x="9495" y="5136"/>
                  </a:lnTo>
                  <a:close/>
                  <a:moveTo>
                    <a:pt x="8217" y="5158"/>
                  </a:moveTo>
                  <a:lnTo>
                    <a:pt x="8651" y="5409"/>
                  </a:lnTo>
                  <a:lnTo>
                    <a:pt x="8719" y="5455"/>
                  </a:lnTo>
                  <a:lnTo>
                    <a:pt x="8172" y="5752"/>
                  </a:lnTo>
                  <a:lnTo>
                    <a:pt x="7989" y="5661"/>
                  </a:lnTo>
                  <a:lnTo>
                    <a:pt x="7669" y="5478"/>
                  </a:lnTo>
                  <a:lnTo>
                    <a:pt x="8217" y="5158"/>
                  </a:lnTo>
                  <a:close/>
                  <a:moveTo>
                    <a:pt x="6939" y="5181"/>
                  </a:moveTo>
                  <a:lnTo>
                    <a:pt x="7464" y="5478"/>
                  </a:lnTo>
                  <a:lnTo>
                    <a:pt x="6916" y="5797"/>
                  </a:lnTo>
                  <a:lnTo>
                    <a:pt x="6391" y="5501"/>
                  </a:lnTo>
                  <a:lnTo>
                    <a:pt x="6939" y="5181"/>
                  </a:lnTo>
                  <a:close/>
                  <a:moveTo>
                    <a:pt x="5684" y="5204"/>
                  </a:moveTo>
                  <a:lnTo>
                    <a:pt x="6209" y="5501"/>
                  </a:lnTo>
                  <a:cubicBezTo>
                    <a:pt x="6026" y="5615"/>
                    <a:pt x="5843" y="5729"/>
                    <a:pt x="5661" y="5820"/>
                  </a:cubicBezTo>
                  <a:lnTo>
                    <a:pt x="5090" y="5524"/>
                  </a:lnTo>
                  <a:cubicBezTo>
                    <a:pt x="5296" y="5409"/>
                    <a:pt x="5478" y="5318"/>
                    <a:pt x="5684" y="5204"/>
                  </a:cubicBezTo>
                  <a:close/>
                  <a:moveTo>
                    <a:pt x="4383" y="5227"/>
                  </a:moveTo>
                  <a:lnTo>
                    <a:pt x="4953" y="5546"/>
                  </a:lnTo>
                  <a:cubicBezTo>
                    <a:pt x="4771" y="5661"/>
                    <a:pt x="4565" y="5752"/>
                    <a:pt x="4383" y="5866"/>
                  </a:cubicBezTo>
                  <a:lnTo>
                    <a:pt x="3812" y="5546"/>
                  </a:lnTo>
                  <a:cubicBezTo>
                    <a:pt x="3995" y="5432"/>
                    <a:pt x="4200" y="5318"/>
                    <a:pt x="4383" y="5227"/>
                  </a:cubicBezTo>
                  <a:close/>
                  <a:moveTo>
                    <a:pt x="15179" y="5273"/>
                  </a:moveTo>
                  <a:cubicBezTo>
                    <a:pt x="15384" y="5387"/>
                    <a:pt x="15590" y="5478"/>
                    <a:pt x="15772" y="5592"/>
                  </a:cubicBezTo>
                  <a:cubicBezTo>
                    <a:pt x="15544" y="5706"/>
                    <a:pt x="15316" y="5843"/>
                    <a:pt x="15088" y="5957"/>
                  </a:cubicBezTo>
                  <a:cubicBezTo>
                    <a:pt x="14905" y="5866"/>
                    <a:pt x="14745" y="5752"/>
                    <a:pt x="14563" y="5638"/>
                  </a:cubicBezTo>
                  <a:cubicBezTo>
                    <a:pt x="14768" y="5524"/>
                    <a:pt x="14974" y="5387"/>
                    <a:pt x="15179" y="5273"/>
                  </a:cubicBezTo>
                  <a:close/>
                  <a:moveTo>
                    <a:pt x="13855" y="5341"/>
                  </a:moveTo>
                  <a:lnTo>
                    <a:pt x="14403" y="5661"/>
                  </a:lnTo>
                  <a:cubicBezTo>
                    <a:pt x="14243" y="5752"/>
                    <a:pt x="14083" y="5843"/>
                    <a:pt x="13924" y="5912"/>
                  </a:cubicBezTo>
                  <a:lnTo>
                    <a:pt x="13809" y="5980"/>
                  </a:lnTo>
                  <a:lnTo>
                    <a:pt x="13307" y="5683"/>
                  </a:lnTo>
                  <a:lnTo>
                    <a:pt x="13307" y="5661"/>
                  </a:lnTo>
                  <a:cubicBezTo>
                    <a:pt x="13490" y="5569"/>
                    <a:pt x="13672" y="5455"/>
                    <a:pt x="13855" y="5341"/>
                  </a:cubicBezTo>
                  <a:close/>
                  <a:moveTo>
                    <a:pt x="12645" y="5409"/>
                  </a:moveTo>
                  <a:lnTo>
                    <a:pt x="13125" y="5683"/>
                  </a:lnTo>
                  <a:lnTo>
                    <a:pt x="12531" y="6003"/>
                  </a:lnTo>
                  <a:lnTo>
                    <a:pt x="12075" y="5729"/>
                  </a:lnTo>
                  <a:lnTo>
                    <a:pt x="12645" y="5409"/>
                  </a:lnTo>
                  <a:close/>
                  <a:moveTo>
                    <a:pt x="11390" y="5455"/>
                  </a:moveTo>
                  <a:lnTo>
                    <a:pt x="11892" y="5729"/>
                  </a:lnTo>
                  <a:lnTo>
                    <a:pt x="11321" y="6049"/>
                  </a:lnTo>
                  <a:lnTo>
                    <a:pt x="10819" y="5775"/>
                  </a:lnTo>
                  <a:lnTo>
                    <a:pt x="11390" y="5455"/>
                  </a:lnTo>
                  <a:close/>
                  <a:moveTo>
                    <a:pt x="10112" y="5478"/>
                  </a:moveTo>
                  <a:lnTo>
                    <a:pt x="10614" y="5752"/>
                  </a:lnTo>
                  <a:lnTo>
                    <a:pt x="10568" y="5797"/>
                  </a:lnTo>
                  <a:lnTo>
                    <a:pt x="10043" y="6071"/>
                  </a:lnTo>
                  <a:lnTo>
                    <a:pt x="9541" y="5797"/>
                  </a:lnTo>
                  <a:lnTo>
                    <a:pt x="9975" y="5569"/>
                  </a:lnTo>
                  <a:lnTo>
                    <a:pt x="10112" y="5478"/>
                  </a:lnTo>
                  <a:close/>
                  <a:moveTo>
                    <a:pt x="8834" y="5501"/>
                  </a:moveTo>
                  <a:lnTo>
                    <a:pt x="9336" y="5797"/>
                  </a:lnTo>
                  <a:lnTo>
                    <a:pt x="8788" y="6117"/>
                  </a:lnTo>
                  <a:lnTo>
                    <a:pt x="8286" y="5820"/>
                  </a:lnTo>
                  <a:lnTo>
                    <a:pt x="8834" y="5501"/>
                  </a:lnTo>
                  <a:close/>
                  <a:moveTo>
                    <a:pt x="7555" y="5524"/>
                  </a:moveTo>
                  <a:lnTo>
                    <a:pt x="7943" y="5752"/>
                  </a:lnTo>
                  <a:lnTo>
                    <a:pt x="8057" y="5820"/>
                  </a:lnTo>
                  <a:lnTo>
                    <a:pt x="7510" y="6140"/>
                  </a:lnTo>
                  <a:lnTo>
                    <a:pt x="7281" y="6003"/>
                  </a:lnTo>
                  <a:lnTo>
                    <a:pt x="7007" y="5843"/>
                  </a:lnTo>
                  <a:lnTo>
                    <a:pt x="7555" y="5524"/>
                  </a:lnTo>
                  <a:close/>
                  <a:moveTo>
                    <a:pt x="6277" y="5546"/>
                  </a:moveTo>
                  <a:lnTo>
                    <a:pt x="6802" y="5843"/>
                  </a:lnTo>
                  <a:cubicBezTo>
                    <a:pt x="6619" y="5957"/>
                    <a:pt x="6437" y="6071"/>
                    <a:pt x="6254" y="6163"/>
                  </a:cubicBezTo>
                  <a:lnTo>
                    <a:pt x="5706" y="5866"/>
                  </a:lnTo>
                  <a:cubicBezTo>
                    <a:pt x="5889" y="5752"/>
                    <a:pt x="6094" y="5661"/>
                    <a:pt x="6277" y="5546"/>
                  </a:cubicBezTo>
                  <a:close/>
                  <a:moveTo>
                    <a:pt x="4999" y="5569"/>
                  </a:moveTo>
                  <a:lnTo>
                    <a:pt x="5547" y="5889"/>
                  </a:lnTo>
                  <a:cubicBezTo>
                    <a:pt x="5364" y="6003"/>
                    <a:pt x="5181" y="6094"/>
                    <a:pt x="4999" y="6208"/>
                  </a:cubicBezTo>
                  <a:lnTo>
                    <a:pt x="4405" y="5889"/>
                  </a:lnTo>
                  <a:cubicBezTo>
                    <a:pt x="4611" y="5775"/>
                    <a:pt x="4793" y="5683"/>
                    <a:pt x="4999" y="5569"/>
                  </a:cubicBezTo>
                  <a:close/>
                  <a:moveTo>
                    <a:pt x="14494" y="5706"/>
                  </a:moveTo>
                  <a:cubicBezTo>
                    <a:pt x="14677" y="5797"/>
                    <a:pt x="14837" y="5912"/>
                    <a:pt x="15019" y="6003"/>
                  </a:cubicBezTo>
                  <a:cubicBezTo>
                    <a:pt x="14859" y="6094"/>
                    <a:pt x="14700" y="6163"/>
                    <a:pt x="14563" y="6254"/>
                  </a:cubicBezTo>
                  <a:lnTo>
                    <a:pt x="14426" y="6322"/>
                  </a:lnTo>
                  <a:cubicBezTo>
                    <a:pt x="14243" y="6231"/>
                    <a:pt x="14083" y="6117"/>
                    <a:pt x="13901" y="6026"/>
                  </a:cubicBezTo>
                  <a:lnTo>
                    <a:pt x="13969" y="6003"/>
                  </a:lnTo>
                  <a:cubicBezTo>
                    <a:pt x="14129" y="5889"/>
                    <a:pt x="14289" y="5797"/>
                    <a:pt x="14471" y="5706"/>
                  </a:cubicBezTo>
                  <a:close/>
                  <a:moveTo>
                    <a:pt x="15795" y="5615"/>
                  </a:moveTo>
                  <a:cubicBezTo>
                    <a:pt x="16001" y="5729"/>
                    <a:pt x="16206" y="5820"/>
                    <a:pt x="16389" y="5934"/>
                  </a:cubicBezTo>
                  <a:cubicBezTo>
                    <a:pt x="16160" y="6071"/>
                    <a:pt x="15932" y="6186"/>
                    <a:pt x="15704" y="6322"/>
                  </a:cubicBezTo>
                  <a:cubicBezTo>
                    <a:pt x="15521" y="6208"/>
                    <a:pt x="15339" y="6094"/>
                    <a:pt x="15156" y="6003"/>
                  </a:cubicBezTo>
                  <a:cubicBezTo>
                    <a:pt x="15362" y="5866"/>
                    <a:pt x="15590" y="5752"/>
                    <a:pt x="15795" y="5615"/>
                  </a:cubicBezTo>
                  <a:close/>
                  <a:moveTo>
                    <a:pt x="13216" y="5729"/>
                  </a:moveTo>
                  <a:lnTo>
                    <a:pt x="13718" y="6026"/>
                  </a:lnTo>
                  <a:lnTo>
                    <a:pt x="13147" y="6345"/>
                  </a:lnTo>
                  <a:lnTo>
                    <a:pt x="13125" y="6322"/>
                  </a:lnTo>
                  <a:lnTo>
                    <a:pt x="12645" y="6049"/>
                  </a:lnTo>
                  <a:lnTo>
                    <a:pt x="13216" y="5729"/>
                  </a:lnTo>
                  <a:close/>
                  <a:moveTo>
                    <a:pt x="11983" y="5797"/>
                  </a:moveTo>
                  <a:lnTo>
                    <a:pt x="12440" y="6049"/>
                  </a:lnTo>
                  <a:lnTo>
                    <a:pt x="11869" y="6368"/>
                  </a:lnTo>
                  <a:lnTo>
                    <a:pt x="11436" y="6117"/>
                  </a:lnTo>
                  <a:lnTo>
                    <a:pt x="11983" y="5797"/>
                  </a:lnTo>
                  <a:close/>
                  <a:moveTo>
                    <a:pt x="10728" y="5820"/>
                  </a:moveTo>
                  <a:lnTo>
                    <a:pt x="11230" y="6117"/>
                  </a:lnTo>
                  <a:lnTo>
                    <a:pt x="11025" y="6208"/>
                  </a:lnTo>
                  <a:lnTo>
                    <a:pt x="10660" y="6437"/>
                  </a:lnTo>
                  <a:lnTo>
                    <a:pt x="10157" y="6140"/>
                  </a:lnTo>
                  <a:lnTo>
                    <a:pt x="10614" y="5889"/>
                  </a:lnTo>
                  <a:lnTo>
                    <a:pt x="10728" y="5820"/>
                  </a:lnTo>
                  <a:close/>
                  <a:moveTo>
                    <a:pt x="9450" y="5843"/>
                  </a:moveTo>
                  <a:lnTo>
                    <a:pt x="9952" y="6140"/>
                  </a:lnTo>
                  <a:lnTo>
                    <a:pt x="9381" y="6459"/>
                  </a:lnTo>
                  <a:lnTo>
                    <a:pt x="8879" y="6163"/>
                  </a:lnTo>
                  <a:lnTo>
                    <a:pt x="9450" y="5843"/>
                  </a:lnTo>
                  <a:close/>
                  <a:moveTo>
                    <a:pt x="8172" y="5889"/>
                  </a:moveTo>
                  <a:lnTo>
                    <a:pt x="8674" y="6163"/>
                  </a:lnTo>
                  <a:lnTo>
                    <a:pt x="8126" y="6482"/>
                  </a:lnTo>
                  <a:lnTo>
                    <a:pt x="7601" y="6186"/>
                  </a:lnTo>
                  <a:lnTo>
                    <a:pt x="8172" y="5889"/>
                  </a:lnTo>
                  <a:close/>
                  <a:moveTo>
                    <a:pt x="6893" y="5912"/>
                  </a:moveTo>
                  <a:lnTo>
                    <a:pt x="7236" y="6094"/>
                  </a:lnTo>
                  <a:lnTo>
                    <a:pt x="7418" y="6208"/>
                  </a:lnTo>
                  <a:cubicBezTo>
                    <a:pt x="7236" y="6300"/>
                    <a:pt x="7053" y="6414"/>
                    <a:pt x="6871" y="6528"/>
                  </a:cubicBezTo>
                  <a:lnTo>
                    <a:pt x="6574" y="6345"/>
                  </a:lnTo>
                  <a:lnTo>
                    <a:pt x="6323" y="6208"/>
                  </a:lnTo>
                  <a:cubicBezTo>
                    <a:pt x="6505" y="6094"/>
                    <a:pt x="6688" y="6003"/>
                    <a:pt x="6871" y="5912"/>
                  </a:cubicBezTo>
                  <a:close/>
                  <a:moveTo>
                    <a:pt x="5592" y="5912"/>
                  </a:moveTo>
                  <a:lnTo>
                    <a:pt x="6163" y="6231"/>
                  </a:lnTo>
                  <a:cubicBezTo>
                    <a:pt x="5980" y="6345"/>
                    <a:pt x="5798" y="6459"/>
                    <a:pt x="5615" y="6551"/>
                  </a:cubicBezTo>
                  <a:lnTo>
                    <a:pt x="5022" y="6231"/>
                  </a:lnTo>
                  <a:cubicBezTo>
                    <a:pt x="5227" y="6117"/>
                    <a:pt x="5410" y="6026"/>
                    <a:pt x="5592" y="5912"/>
                  </a:cubicBezTo>
                  <a:close/>
                  <a:moveTo>
                    <a:pt x="16412" y="5957"/>
                  </a:moveTo>
                  <a:cubicBezTo>
                    <a:pt x="16617" y="6071"/>
                    <a:pt x="16822" y="6163"/>
                    <a:pt x="17005" y="6277"/>
                  </a:cubicBezTo>
                  <a:cubicBezTo>
                    <a:pt x="16777" y="6414"/>
                    <a:pt x="16526" y="6528"/>
                    <a:pt x="16297" y="6665"/>
                  </a:cubicBezTo>
                  <a:cubicBezTo>
                    <a:pt x="16115" y="6551"/>
                    <a:pt x="15932" y="6459"/>
                    <a:pt x="15750" y="6345"/>
                  </a:cubicBezTo>
                  <a:cubicBezTo>
                    <a:pt x="15978" y="6208"/>
                    <a:pt x="16206" y="6094"/>
                    <a:pt x="16412" y="5957"/>
                  </a:cubicBezTo>
                  <a:close/>
                  <a:moveTo>
                    <a:pt x="15088" y="6026"/>
                  </a:moveTo>
                  <a:cubicBezTo>
                    <a:pt x="15270" y="6140"/>
                    <a:pt x="15453" y="6231"/>
                    <a:pt x="15635" y="6345"/>
                  </a:cubicBezTo>
                  <a:cubicBezTo>
                    <a:pt x="15498" y="6414"/>
                    <a:pt x="15339" y="6505"/>
                    <a:pt x="15202" y="6574"/>
                  </a:cubicBezTo>
                  <a:lnTo>
                    <a:pt x="15019" y="6688"/>
                  </a:lnTo>
                  <a:cubicBezTo>
                    <a:pt x="14837" y="6574"/>
                    <a:pt x="14677" y="6482"/>
                    <a:pt x="14494" y="6368"/>
                  </a:cubicBezTo>
                  <a:lnTo>
                    <a:pt x="14608" y="6322"/>
                  </a:lnTo>
                  <a:cubicBezTo>
                    <a:pt x="14768" y="6231"/>
                    <a:pt x="14928" y="6140"/>
                    <a:pt x="15088" y="6026"/>
                  </a:cubicBezTo>
                  <a:close/>
                  <a:moveTo>
                    <a:pt x="12554" y="6117"/>
                  </a:moveTo>
                  <a:lnTo>
                    <a:pt x="13056" y="6391"/>
                  </a:lnTo>
                  <a:lnTo>
                    <a:pt x="12486" y="6710"/>
                  </a:lnTo>
                  <a:cubicBezTo>
                    <a:pt x="12463" y="6710"/>
                    <a:pt x="12440" y="6688"/>
                    <a:pt x="12394" y="6688"/>
                  </a:cubicBezTo>
                  <a:lnTo>
                    <a:pt x="11983" y="6437"/>
                  </a:lnTo>
                  <a:lnTo>
                    <a:pt x="12554" y="6117"/>
                  </a:lnTo>
                  <a:close/>
                  <a:moveTo>
                    <a:pt x="13809" y="6071"/>
                  </a:moveTo>
                  <a:cubicBezTo>
                    <a:pt x="13992" y="6186"/>
                    <a:pt x="14175" y="6277"/>
                    <a:pt x="14334" y="6368"/>
                  </a:cubicBezTo>
                  <a:lnTo>
                    <a:pt x="13741" y="6710"/>
                  </a:lnTo>
                  <a:cubicBezTo>
                    <a:pt x="13581" y="6596"/>
                    <a:pt x="13421" y="6505"/>
                    <a:pt x="13239" y="6414"/>
                  </a:cubicBezTo>
                  <a:lnTo>
                    <a:pt x="13809" y="6071"/>
                  </a:lnTo>
                  <a:close/>
                  <a:moveTo>
                    <a:pt x="11321" y="6163"/>
                  </a:moveTo>
                  <a:lnTo>
                    <a:pt x="11778" y="6414"/>
                  </a:lnTo>
                  <a:lnTo>
                    <a:pt x="11458" y="6596"/>
                  </a:lnTo>
                  <a:lnTo>
                    <a:pt x="11207" y="6756"/>
                  </a:lnTo>
                  <a:lnTo>
                    <a:pt x="10774" y="6482"/>
                  </a:lnTo>
                  <a:lnTo>
                    <a:pt x="11070" y="6322"/>
                  </a:lnTo>
                  <a:lnTo>
                    <a:pt x="11321" y="6163"/>
                  </a:lnTo>
                  <a:close/>
                  <a:moveTo>
                    <a:pt x="10043" y="6186"/>
                  </a:moveTo>
                  <a:lnTo>
                    <a:pt x="10568" y="6482"/>
                  </a:lnTo>
                  <a:lnTo>
                    <a:pt x="9998" y="6802"/>
                  </a:lnTo>
                  <a:lnTo>
                    <a:pt x="9495" y="6505"/>
                  </a:lnTo>
                  <a:lnTo>
                    <a:pt x="10043" y="6186"/>
                  </a:lnTo>
                  <a:close/>
                  <a:moveTo>
                    <a:pt x="8765" y="6231"/>
                  </a:moveTo>
                  <a:lnTo>
                    <a:pt x="9290" y="6505"/>
                  </a:lnTo>
                  <a:lnTo>
                    <a:pt x="8765" y="6825"/>
                  </a:lnTo>
                  <a:lnTo>
                    <a:pt x="8742" y="6825"/>
                  </a:lnTo>
                  <a:lnTo>
                    <a:pt x="8217" y="6528"/>
                  </a:lnTo>
                  <a:lnTo>
                    <a:pt x="8765" y="6231"/>
                  </a:lnTo>
                  <a:close/>
                  <a:moveTo>
                    <a:pt x="7487" y="6254"/>
                  </a:moveTo>
                  <a:lnTo>
                    <a:pt x="8012" y="6551"/>
                  </a:lnTo>
                  <a:cubicBezTo>
                    <a:pt x="7829" y="6642"/>
                    <a:pt x="7669" y="6756"/>
                    <a:pt x="7487" y="6870"/>
                  </a:cubicBezTo>
                  <a:lnTo>
                    <a:pt x="6939" y="6551"/>
                  </a:lnTo>
                  <a:cubicBezTo>
                    <a:pt x="7122" y="6459"/>
                    <a:pt x="7304" y="6345"/>
                    <a:pt x="7487" y="6254"/>
                  </a:cubicBezTo>
                  <a:close/>
                  <a:moveTo>
                    <a:pt x="6209" y="6277"/>
                  </a:moveTo>
                  <a:lnTo>
                    <a:pt x="6505" y="6437"/>
                  </a:lnTo>
                  <a:lnTo>
                    <a:pt x="6756" y="6574"/>
                  </a:lnTo>
                  <a:cubicBezTo>
                    <a:pt x="6574" y="6688"/>
                    <a:pt x="6414" y="6802"/>
                    <a:pt x="6231" y="6893"/>
                  </a:cubicBezTo>
                  <a:lnTo>
                    <a:pt x="6026" y="6779"/>
                  </a:lnTo>
                  <a:lnTo>
                    <a:pt x="5638" y="6574"/>
                  </a:lnTo>
                  <a:cubicBezTo>
                    <a:pt x="5821" y="6459"/>
                    <a:pt x="6026" y="6368"/>
                    <a:pt x="6209" y="6277"/>
                  </a:cubicBezTo>
                  <a:close/>
                  <a:moveTo>
                    <a:pt x="17051" y="6300"/>
                  </a:moveTo>
                  <a:cubicBezTo>
                    <a:pt x="17233" y="6414"/>
                    <a:pt x="17439" y="6505"/>
                    <a:pt x="17621" y="6619"/>
                  </a:cubicBezTo>
                  <a:cubicBezTo>
                    <a:pt x="17370" y="6756"/>
                    <a:pt x="17142" y="6870"/>
                    <a:pt x="16891" y="7007"/>
                  </a:cubicBezTo>
                  <a:cubicBezTo>
                    <a:pt x="16708" y="6916"/>
                    <a:pt x="16526" y="6802"/>
                    <a:pt x="16366" y="6710"/>
                  </a:cubicBezTo>
                  <a:cubicBezTo>
                    <a:pt x="16594" y="6574"/>
                    <a:pt x="16822" y="6437"/>
                    <a:pt x="17051" y="6300"/>
                  </a:cubicBezTo>
                  <a:close/>
                  <a:moveTo>
                    <a:pt x="15704" y="6368"/>
                  </a:moveTo>
                  <a:cubicBezTo>
                    <a:pt x="15887" y="6482"/>
                    <a:pt x="16069" y="6574"/>
                    <a:pt x="16252" y="6688"/>
                  </a:cubicBezTo>
                  <a:cubicBezTo>
                    <a:pt x="16115" y="6756"/>
                    <a:pt x="15978" y="6825"/>
                    <a:pt x="15841" y="6916"/>
                  </a:cubicBezTo>
                  <a:lnTo>
                    <a:pt x="15613" y="7030"/>
                  </a:lnTo>
                  <a:cubicBezTo>
                    <a:pt x="15453" y="6939"/>
                    <a:pt x="15270" y="6825"/>
                    <a:pt x="15110" y="6733"/>
                  </a:cubicBezTo>
                  <a:lnTo>
                    <a:pt x="15247" y="6642"/>
                  </a:lnTo>
                  <a:cubicBezTo>
                    <a:pt x="15407" y="6574"/>
                    <a:pt x="15544" y="6459"/>
                    <a:pt x="15704" y="6368"/>
                  </a:cubicBezTo>
                  <a:close/>
                  <a:moveTo>
                    <a:pt x="14426" y="6414"/>
                  </a:moveTo>
                  <a:cubicBezTo>
                    <a:pt x="14608" y="6505"/>
                    <a:pt x="14791" y="6619"/>
                    <a:pt x="14974" y="6710"/>
                  </a:cubicBezTo>
                  <a:lnTo>
                    <a:pt x="14357" y="7053"/>
                  </a:lnTo>
                  <a:cubicBezTo>
                    <a:pt x="14175" y="6962"/>
                    <a:pt x="14015" y="6847"/>
                    <a:pt x="13855" y="6756"/>
                  </a:cubicBezTo>
                  <a:lnTo>
                    <a:pt x="14426" y="6414"/>
                  </a:lnTo>
                  <a:close/>
                  <a:moveTo>
                    <a:pt x="13170" y="6459"/>
                  </a:moveTo>
                  <a:cubicBezTo>
                    <a:pt x="13330" y="6551"/>
                    <a:pt x="13513" y="6642"/>
                    <a:pt x="13672" y="6733"/>
                  </a:cubicBezTo>
                  <a:lnTo>
                    <a:pt x="13079" y="7076"/>
                  </a:lnTo>
                  <a:cubicBezTo>
                    <a:pt x="12919" y="6984"/>
                    <a:pt x="12759" y="6870"/>
                    <a:pt x="12577" y="6779"/>
                  </a:cubicBezTo>
                  <a:lnTo>
                    <a:pt x="13170" y="6459"/>
                  </a:lnTo>
                  <a:close/>
                  <a:moveTo>
                    <a:pt x="11892" y="6482"/>
                  </a:moveTo>
                  <a:lnTo>
                    <a:pt x="12371" y="6756"/>
                  </a:lnTo>
                  <a:cubicBezTo>
                    <a:pt x="12371" y="6756"/>
                    <a:pt x="12371" y="6756"/>
                    <a:pt x="12394" y="6779"/>
                  </a:cubicBezTo>
                  <a:lnTo>
                    <a:pt x="12098" y="6916"/>
                  </a:lnTo>
                  <a:lnTo>
                    <a:pt x="11824" y="7099"/>
                  </a:lnTo>
                  <a:cubicBezTo>
                    <a:pt x="11778" y="7076"/>
                    <a:pt x="11732" y="7053"/>
                    <a:pt x="11687" y="7030"/>
                  </a:cubicBezTo>
                  <a:lnTo>
                    <a:pt x="11321" y="6802"/>
                  </a:lnTo>
                  <a:lnTo>
                    <a:pt x="11527" y="6688"/>
                  </a:lnTo>
                  <a:lnTo>
                    <a:pt x="11892" y="6482"/>
                  </a:lnTo>
                  <a:close/>
                  <a:moveTo>
                    <a:pt x="10660" y="6551"/>
                  </a:moveTo>
                  <a:lnTo>
                    <a:pt x="11116" y="6802"/>
                  </a:lnTo>
                  <a:lnTo>
                    <a:pt x="10545" y="7121"/>
                  </a:lnTo>
                  <a:lnTo>
                    <a:pt x="10089" y="6870"/>
                  </a:lnTo>
                  <a:lnTo>
                    <a:pt x="10660" y="6551"/>
                  </a:lnTo>
                  <a:close/>
                  <a:moveTo>
                    <a:pt x="9381" y="6574"/>
                  </a:moveTo>
                  <a:lnTo>
                    <a:pt x="9906" y="6847"/>
                  </a:lnTo>
                  <a:lnTo>
                    <a:pt x="9336" y="7190"/>
                  </a:lnTo>
                  <a:lnTo>
                    <a:pt x="8811" y="6893"/>
                  </a:lnTo>
                  <a:lnTo>
                    <a:pt x="9381" y="6574"/>
                  </a:lnTo>
                  <a:close/>
                  <a:moveTo>
                    <a:pt x="8103" y="6596"/>
                  </a:moveTo>
                  <a:lnTo>
                    <a:pt x="8628" y="6893"/>
                  </a:lnTo>
                  <a:cubicBezTo>
                    <a:pt x="8445" y="7007"/>
                    <a:pt x="8263" y="7099"/>
                    <a:pt x="8080" y="7213"/>
                  </a:cubicBezTo>
                  <a:lnTo>
                    <a:pt x="7532" y="6893"/>
                  </a:lnTo>
                  <a:cubicBezTo>
                    <a:pt x="7715" y="6802"/>
                    <a:pt x="7920" y="6688"/>
                    <a:pt x="8103" y="6596"/>
                  </a:cubicBezTo>
                  <a:close/>
                  <a:moveTo>
                    <a:pt x="6825" y="6619"/>
                  </a:moveTo>
                  <a:lnTo>
                    <a:pt x="7373" y="6939"/>
                  </a:lnTo>
                  <a:cubicBezTo>
                    <a:pt x="7190" y="7030"/>
                    <a:pt x="7007" y="7144"/>
                    <a:pt x="6825" y="7258"/>
                  </a:cubicBezTo>
                  <a:lnTo>
                    <a:pt x="6254" y="6916"/>
                  </a:lnTo>
                  <a:cubicBezTo>
                    <a:pt x="6437" y="6825"/>
                    <a:pt x="6619" y="6710"/>
                    <a:pt x="6825" y="6619"/>
                  </a:cubicBezTo>
                  <a:close/>
                  <a:moveTo>
                    <a:pt x="16320" y="6710"/>
                  </a:moveTo>
                  <a:cubicBezTo>
                    <a:pt x="16503" y="6825"/>
                    <a:pt x="16685" y="6916"/>
                    <a:pt x="16868" y="7030"/>
                  </a:cubicBezTo>
                  <a:cubicBezTo>
                    <a:pt x="16731" y="7099"/>
                    <a:pt x="16617" y="7167"/>
                    <a:pt x="16480" y="7235"/>
                  </a:cubicBezTo>
                  <a:lnTo>
                    <a:pt x="16206" y="7372"/>
                  </a:lnTo>
                  <a:cubicBezTo>
                    <a:pt x="16046" y="7281"/>
                    <a:pt x="15864" y="7190"/>
                    <a:pt x="15704" y="7076"/>
                  </a:cubicBezTo>
                  <a:lnTo>
                    <a:pt x="15887" y="6984"/>
                  </a:lnTo>
                  <a:cubicBezTo>
                    <a:pt x="16023" y="6893"/>
                    <a:pt x="16183" y="6802"/>
                    <a:pt x="16320" y="6710"/>
                  </a:cubicBezTo>
                  <a:close/>
                  <a:moveTo>
                    <a:pt x="15065" y="6756"/>
                  </a:moveTo>
                  <a:cubicBezTo>
                    <a:pt x="15225" y="6847"/>
                    <a:pt x="15407" y="6962"/>
                    <a:pt x="15590" y="7053"/>
                  </a:cubicBezTo>
                  <a:lnTo>
                    <a:pt x="14951" y="7395"/>
                  </a:lnTo>
                  <a:cubicBezTo>
                    <a:pt x="14791" y="7304"/>
                    <a:pt x="14608" y="7213"/>
                    <a:pt x="14449" y="7099"/>
                  </a:cubicBezTo>
                  <a:lnTo>
                    <a:pt x="15065" y="6756"/>
                  </a:lnTo>
                  <a:close/>
                  <a:moveTo>
                    <a:pt x="13787" y="6802"/>
                  </a:moveTo>
                  <a:cubicBezTo>
                    <a:pt x="13946" y="6893"/>
                    <a:pt x="14129" y="6984"/>
                    <a:pt x="14289" y="7076"/>
                  </a:cubicBezTo>
                  <a:lnTo>
                    <a:pt x="13672" y="7418"/>
                  </a:lnTo>
                  <a:cubicBezTo>
                    <a:pt x="13513" y="7327"/>
                    <a:pt x="13353" y="7235"/>
                    <a:pt x="13193" y="7144"/>
                  </a:cubicBezTo>
                  <a:lnTo>
                    <a:pt x="13787" y="6802"/>
                  </a:lnTo>
                  <a:close/>
                  <a:moveTo>
                    <a:pt x="12508" y="6825"/>
                  </a:moveTo>
                  <a:cubicBezTo>
                    <a:pt x="12668" y="6916"/>
                    <a:pt x="12851" y="7007"/>
                    <a:pt x="13011" y="7099"/>
                  </a:cubicBezTo>
                  <a:lnTo>
                    <a:pt x="12759" y="7258"/>
                  </a:lnTo>
                  <a:lnTo>
                    <a:pt x="12417" y="7441"/>
                  </a:lnTo>
                  <a:cubicBezTo>
                    <a:pt x="12257" y="7350"/>
                    <a:pt x="12098" y="7258"/>
                    <a:pt x="11915" y="7167"/>
                  </a:cubicBezTo>
                  <a:lnTo>
                    <a:pt x="12166" y="7030"/>
                  </a:lnTo>
                  <a:lnTo>
                    <a:pt x="12508" y="6825"/>
                  </a:lnTo>
                  <a:close/>
                  <a:moveTo>
                    <a:pt x="11230" y="6847"/>
                  </a:moveTo>
                  <a:lnTo>
                    <a:pt x="11641" y="7099"/>
                  </a:lnTo>
                  <a:cubicBezTo>
                    <a:pt x="11687" y="7121"/>
                    <a:pt x="11709" y="7121"/>
                    <a:pt x="11732" y="7144"/>
                  </a:cubicBezTo>
                  <a:lnTo>
                    <a:pt x="11162" y="7464"/>
                  </a:lnTo>
                  <a:cubicBezTo>
                    <a:pt x="11093" y="7441"/>
                    <a:pt x="11048" y="7395"/>
                    <a:pt x="10979" y="7372"/>
                  </a:cubicBezTo>
                  <a:lnTo>
                    <a:pt x="10660" y="7190"/>
                  </a:lnTo>
                  <a:lnTo>
                    <a:pt x="11230" y="6847"/>
                  </a:lnTo>
                  <a:close/>
                  <a:moveTo>
                    <a:pt x="9998" y="6916"/>
                  </a:moveTo>
                  <a:lnTo>
                    <a:pt x="10454" y="7167"/>
                  </a:lnTo>
                  <a:lnTo>
                    <a:pt x="9883" y="7509"/>
                  </a:lnTo>
                  <a:lnTo>
                    <a:pt x="9427" y="7235"/>
                  </a:lnTo>
                  <a:lnTo>
                    <a:pt x="9998" y="6916"/>
                  </a:lnTo>
                  <a:close/>
                  <a:moveTo>
                    <a:pt x="8719" y="6939"/>
                  </a:moveTo>
                  <a:lnTo>
                    <a:pt x="9244" y="7235"/>
                  </a:lnTo>
                  <a:lnTo>
                    <a:pt x="9222" y="7235"/>
                  </a:lnTo>
                  <a:cubicBezTo>
                    <a:pt x="9039" y="7350"/>
                    <a:pt x="8879" y="7464"/>
                    <a:pt x="8697" y="7555"/>
                  </a:cubicBezTo>
                  <a:lnTo>
                    <a:pt x="8149" y="7258"/>
                  </a:lnTo>
                  <a:cubicBezTo>
                    <a:pt x="8331" y="7144"/>
                    <a:pt x="8514" y="7053"/>
                    <a:pt x="8719" y="6939"/>
                  </a:cubicBezTo>
                  <a:close/>
                  <a:moveTo>
                    <a:pt x="7418" y="6962"/>
                  </a:moveTo>
                  <a:lnTo>
                    <a:pt x="7989" y="7281"/>
                  </a:lnTo>
                  <a:cubicBezTo>
                    <a:pt x="7806" y="7372"/>
                    <a:pt x="7624" y="7487"/>
                    <a:pt x="7441" y="7601"/>
                  </a:cubicBezTo>
                  <a:lnTo>
                    <a:pt x="6848" y="7258"/>
                  </a:lnTo>
                  <a:cubicBezTo>
                    <a:pt x="7053" y="7167"/>
                    <a:pt x="7236" y="7053"/>
                    <a:pt x="7418" y="6962"/>
                  </a:cubicBezTo>
                  <a:close/>
                  <a:moveTo>
                    <a:pt x="16297" y="7441"/>
                  </a:moveTo>
                  <a:lnTo>
                    <a:pt x="16297" y="7441"/>
                  </a:lnTo>
                  <a:cubicBezTo>
                    <a:pt x="16457" y="7532"/>
                    <a:pt x="16640" y="7624"/>
                    <a:pt x="16800" y="7738"/>
                  </a:cubicBezTo>
                  <a:cubicBezTo>
                    <a:pt x="16640" y="7624"/>
                    <a:pt x="16480" y="7532"/>
                    <a:pt x="16297" y="7441"/>
                  </a:cubicBezTo>
                  <a:close/>
                  <a:moveTo>
                    <a:pt x="15681" y="7099"/>
                  </a:moveTo>
                  <a:cubicBezTo>
                    <a:pt x="15841" y="7190"/>
                    <a:pt x="16023" y="7304"/>
                    <a:pt x="16206" y="7395"/>
                  </a:cubicBezTo>
                  <a:lnTo>
                    <a:pt x="15544" y="7760"/>
                  </a:lnTo>
                  <a:cubicBezTo>
                    <a:pt x="15384" y="7646"/>
                    <a:pt x="15202" y="7555"/>
                    <a:pt x="15042" y="7464"/>
                  </a:cubicBezTo>
                  <a:lnTo>
                    <a:pt x="15681" y="7099"/>
                  </a:lnTo>
                  <a:close/>
                  <a:moveTo>
                    <a:pt x="14403" y="7144"/>
                  </a:moveTo>
                  <a:cubicBezTo>
                    <a:pt x="14563" y="7235"/>
                    <a:pt x="14745" y="7327"/>
                    <a:pt x="14905" y="7418"/>
                  </a:cubicBezTo>
                  <a:lnTo>
                    <a:pt x="14289" y="7783"/>
                  </a:lnTo>
                  <a:cubicBezTo>
                    <a:pt x="14106" y="7669"/>
                    <a:pt x="13946" y="7578"/>
                    <a:pt x="13787" y="7487"/>
                  </a:cubicBezTo>
                  <a:lnTo>
                    <a:pt x="14403" y="7144"/>
                  </a:lnTo>
                  <a:close/>
                  <a:moveTo>
                    <a:pt x="13125" y="7167"/>
                  </a:moveTo>
                  <a:cubicBezTo>
                    <a:pt x="13284" y="7258"/>
                    <a:pt x="13467" y="7350"/>
                    <a:pt x="13627" y="7441"/>
                  </a:cubicBezTo>
                  <a:lnTo>
                    <a:pt x="13399" y="7578"/>
                  </a:lnTo>
                  <a:lnTo>
                    <a:pt x="13011" y="7806"/>
                  </a:lnTo>
                  <a:cubicBezTo>
                    <a:pt x="12851" y="7692"/>
                    <a:pt x="12691" y="7601"/>
                    <a:pt x="12531" y="7509"/>
                  </a:cubicBezTo>
                  <a:lnTo>
                    <a:pt x="12805" y="7350"/>
                  </a:lnTo>
                  <a:lnTo>
                    <a:pt x="13125" y="7167"/>
                  </a:lnTo>
                  <a:close/>
                  <a:moveTo>
                    <a:pt x="11846" y="7213"/>
                  </a:moveTo>
                  <a:cubicBezTo>
                    <a:pt x="12006" y="7304"/>
                    <a:pt x="12189" y="7395"/>
                    <a:pt x="12349" y="7487"/>
                  </a:cubicBezTo>
                  <a:lnTo>
                    <a:pt x="11755" y="7829"/>
                  </a:lnTo>
                  <a:cubicBezTo>
                    <a:pt x="11595" y="7715"/>
                    <a:pt x="11413" y="7624"/>
                    <a:pt x="11253" y="7532"/>
                  </a:cubicBezTo>
                  <a:lnTo>
                    <a:pt x="11846" y="7213"/>
                  </a:lnTo>
                  <a:close/>
                  <a:moveTo>
                    <a:pt x="10568" y="7235"/>
                  </a:moveTo>
                  <a:lnTo>
                    <a:pt x="10933" y="7441"/>
                  </a:lnTo>
                  <a:cubicBezTo>
                    <a:pt x="10979" y="7464"/>
                    <a:pt x="11025" y="7487"/>
                    <a:pt x="11070" y="7509"/>
                  </a:cubicBezTo>
                  <a:lnTo>
                    <a:pt x="10500" y="7852"/>
                  </a:lnTo>
                  <a:cubicBezTo>
                    <a:pt x="10431" y="7806"/>
                    <a:pt x="10340" y="7760"/>
                    <a:pt x="10271" y="7715"/>
                  </a:cubicBezTo>
                  <a:lnTo>
                    <a:pt x="9975" y="7555"/>
                  </a:lnTo>
                  <a:lnTo>
                    <a:pt x="10568" y="7235"/>
                  </a:lnTo>
                  <a:close/>
                  <a:moveTo>
                    <a:pt x="9336" y="7281"/>
                  </a:moveTo>
                  <a:lnTo>
                    <a:pt x="9792" y="7555"/>
                  </a:lnTo>
                  <a:lnTo>
                    <a:pt x="9678" y="7624"/>
                  </a:lnTo>
                  <a:cubicBezTo>
                    <a:pt x="9518" y="7715"/>
                    <a:pt x="9381" y="7806"/>
                    <a:pt x="9244" y="7875"/>
                  </a:cubicBezTo>
                  <a:lnTo>
                    <a:pt x="8742" y="7601"/>
                  </a:lnTo>
                  <a:cubicBezTo>
                    <a:pt x="8925" y="7509"/>
                    <a:pt x="9107" y="7418"/>
                    <a:pt x="9267" y="7327"/>
                  </a:cubicBezTo>
                  <a:lnTo>
                    <a:pt x="9336" y="7281"/>
                  </a:lnTo>
                  <a:close/>
                  <a:moveTo>
                    <a:pt x="8035" y="7304"/>
                  </a:moveTo>
                  <a:lnTo>
                    <a:pt x="8605" y="7624"/>
                  </a:lnTo>
                  <a:cubicBezTo>
                    <a:pt x="8400" y="7738"/>
                    <a:pt x="8217" y="7829"/>
                    <a:pt x="8035" y="7943"/>
                  </a:cubicBezTo>
                  <a:lnTo>
                    <a:pt x="7464" y="7601"/>
                  </a:lnTo>
                  <a:cubicBezTo>
                    <a:pt x="7647" y="7509"/>
                    <a:pt x="7852" y="7395"/>
                    <a:pt x="8035" y="7304"/>
                  </a:cubicBezTo>
                  <a:close/>
                  <a:moveTo>
                    <a:pt x="15019" y="7487"/>
                  </a:moveTo>
                  <a:cubicBezTo>
                    <a:pt x="15179" y="7578"/>
                    <a:pt x="15362" y="7669"/>
                    <a:pt x="15521" y="7760"/>
                  </a:cubicBezTo>
                  <a:lnTo>
                    <a:pt x="14882" y="8126"/>
                  </a:lnTo>
                  <a:cubicBezTo>
                    <a:pt x="14722" y="8034"/>
                    <a:pt x="14540" y="7943"/>
                    <a:pt x="14380" y="7829"/>
                  </a:cubicBezTo>
                  <a:lnTo>
                    <a:pt x="15019" y="7487"/>
                  </a:lnTo>
                  <a:close/>
                  <a:moveTo>
                    <a:pt x="13741" y="7509"/>
                  </a:moveTo>
                  <a:cubicBezTo>
                    <a:pt x="13901" y="7601"/>
                    <a:pt x="14083" y="7692"/>
                    <a:pt x="14243" y="7783"/>
                  </a:cubicBezTo>
                  <a:lnTo>
                    <a:pt x="14038" y="7920"/>
                  </a:lnTo>
                  <a:lnTo>
                    <a:pt x="13604" y="8148"/>
                  </a:lnTo>
                  <a:cubicBezTo>
                    <a:pt x="13444" y="8057"/>
                    <a:pt x="13284" y="7966"/>
                    <a:pt x="13125" y="7852"/>
                  </a:cubicBezTo>
                  <a:lnTo>
                    <a:pt x="13444" y="7669"/>
                  </a:lnTo>
                  <a:lnTo>
                    <a:pt x="13741" y="7509"/>
                  </a:lnTo>
                  <a:close/>
                  <a:moveTo>
                    <a:pt x="12463" y="7555"/>
                  </a:moveTo>
                  <a:cubicBezTo>
                    <a:pt x="12623" y="7646"/>
                    <a:pt x="12805" y="7738"/>
                    <a:pt x="12965" y="7829"/>
                  </a:cubicBezTo>
                  <a:lnTo>
                    <a:pt x="12349" y="8171"/>
                  </a:lnTo>
                  <a:cubicBezTo>
                    <a:pt x="12189" y="8080"/>
                    <a:pt x="12029" y="7989"/>
                    <a:pt x="11846" y="7875"/>
                  </a:cubicBezTo>
                  <a:lnTo>
                    <a:pt x="12463" y="7555"/>
                  </a:lnTo>
                  <a:close/>
                  <a:moveTo>
                    <a:pt x="11162" y="7578"/>
                  </a:moveTo>
                  <a:cubicBezTo>
                    <a:pt x="11344" y="7669"/>
                    <a:pt x="11527" y="7760"/>
                    <a:pt x="11687" y="7852"/>
                  </a:cubicBezTo>
                  <a:lnTo>
                    <a:pt x="11093" y="8194"/>
                  </a:lnTo>
                  <a:cubicBezTo>
                    <a:pt x="10933" y="8103"/>
                    <a:pt x="10751" y="7989"/>
                    <a:pt x="10591" y="7897"/>
                  </a:cubicBezTo>
                  <a:lnTo>
                    <a:pt x="11162" y="7578"/>
                  </a:lnTo>
                  <a:close/>
                  <a:moveTo>
                    <a:pt x="9883" y="7601"/>
                  </a:moveTo>
                  <a:lnTo>
                    <a:pt x="10226" y="7783"/>
                  </a:lnTo>
                  <a:cubicBezTo>
                    <a:pt x="10294" y="7829"/>
                    <a:pt x="10363" y="7852"/>
                    <a:pt x="10408" y="7897"/>
                  </a:cubicBezTo>
                  <a:lnTo>
                    <a:pt x="10317" y="7943"/>
                  </a:lnTo>
                  <a:cubicBezTo>
                    <a:pt x="10157" y="8034"/>
                    <a:pt x="9998" y="8148"/>
                    <a:pt x="9838" y="8240"/>
                  </a:cubicBezTo>
                  <a:cubicBezTo>
                    <a:pt x="9747" y="8171"/>
                    <a:pt x="9655" y="8126"/>
                    <a:pt x="9564" y="8057"/>
                  </a:cubicBezTo>
                  <a:lnTo>
                    <a:pt x="9313" y="7920"/>
                  </a:lnTo>
                  <a:cubicBezTo>
                    <a:pt x="9450" y="7852"/>
                    <a:pt x="9587" y="7783"/>
                    <a:pt x="9724" y="7692"/>
                  </a:cubicBezTo>
                  <a:lnTo>
                    <a:pt x="9883" y="7601"/>
                  </a:lnTo>
                  <a:close/>
                  <a:moveTo>
                    <a:pt x="8651" y="7646"/>
                  </a:moveTo>
                  <a:lnTo>
                    <a:pt x="9153" y="7943"/>
                  </a:lnTo>
                  <a:cubicBezTo>
                    <a:pt x="8970" y="8034"/>
                    <a:pt x="8788" y="8148"/>
                    <a:pt x="8582" y="8263"/>
                  </a:cubicBezTo>
                  <a:lnTo>
                    <a:pt x="8080" y="7966"/>
                  </a:lnTo>
                  <a:cubicBezTo>
                    <a:pt x="8263" y="7852"/>
                    <a:pt x="8468" y="7760"/>
                    <a:pt x="8651" y="7646"/>
                  </a:cubicBezTo>
                  <a:close/>
                  <a:moveTo>
                    <a:pt x="14357" y="7852"/>
                  </a:moveTo>
                  <a:cubicBezTo>
                    <a:pt x="14517" y="7943"/>
                    <a:pt x="14700" y="8034"/>
                    <a:pt x="14859" y="8126"/>
                  </a:cubicBezTo>
                  <a:lnTo>
                    <a:pt x="14677" y="8240"/>
                  </a:lnTo>
                  <a:lnTo>
                    <a:pt x="14220" y="8491"/>
                  </a:lnTo>
                  <a:cubicBezTo>
                    <a:pt x="14060" y="8400"/>
                    <a:pt x="13878" y="8308"/>
                    <a:pt x="13718" y="8217"/>
                  </a:cubicBezTo>
                  <a:lnTo>
                    <a:pt x="14083" y="8012"/>
                  </a:lnTo>
                  <a:lnTo>
                    <a:pt x="14357" y="7852"/>
                  </a:lnTo>
                  <a:close/>
                  <a:moveTo>
                    <a:pt x="13079" y="7875"/>
                  </a:moveTo>
                  <a:cubicBezTo>
                    <a:pt x="13239" y="7989"/>
                    <a:pt x="13421" y="8080"/>
                    <a:pt x="13581" y="8171"/>
                  </a:cubicBezTo>
                  <a:lnTo>
                    <a:pt x="12965" y="8537"/>
                  </a:lnTo>
                  <a:cubicBezTo>
                    <a:pt x="12782" y="8422"/>
                    <a:pt x="12623" y="8331"/>
                    <a:pt x="12463" y="8240"/>
                  </a:cubicBezTo>
                  <a:lnTo>
                    <a:pt x="13079" y="7875"/>
                  </a:lnTo>
                  <a:close/>
                  <a:moveTo>
                    <a:pt x="11801" y="7920"/>
                  </a:moveTo>
                  <a:cubicBezTo>
                    <a:pt x="11961" y="8012"/>
                    <a:pt x="12143" y="8103"/>
                    <a:pt x="12303" y="8194"/>
                  </a:cubicBezTo>
                  <a:lnTo>
                    <a:pt x="11687" y="8559"/>
                  </a:lnTo>
                  <a:cubicBezTo>
                    <a:pt x="11527" y="8445"/>
                    <a:pt x="11344" y="8354"/>
                    <a:pt x="11185" y="8263"/>
                  </a:cubicBezTo>
                  <a:lnTo>
                    <a:pt x="11801" y="7920"/>
                  </a:lnTo>
                  <a:close/>
                  <a:moveTo>
                    <a:pt x="10500" y="7943"/>
                  </a:moveTo>
                  <a:cubicBezTo>
                    <a:pt x="10682" y="8034"/>
                    <a:pt x="10865" y="8148"/>
                    <a:pt x="11025" y="8240"/>
                  </a:cubicBezTo>
                  <a:lnTo>
                    <a:pt x="10956" y="8285"/>
                  </a:lnTo>
                  <a:cubicBezTo>
                    <a:pt x="10774" y="8377"/>
                    <a:pt x="10614" y="8491"/>
                    <a:pt x="10454" y="8582"/>
                  </a:cubicBezTo>
                  <a:cubicBezTo>
                    <a:pt x="10271" y="8468"/>
                    <a:pt x="10089" y="8377"/>
                    <a:pt x="9906" y="8263"/>
                  </a:cubicBezTo>
                  <a:cubicBezTo>
                    <a:pt x="10066" y="8194"/>
                    <a:pt x="10203" y="8103"/>
                    <a:pt x="10363" y="8034"/>
                  </a:cubicBezTo>
                  <a:lnTo>
                    <a:pt x="10500" y="7943"/>
                  </a:lnTo>
                  <a:close/>
                  <a:moveTo>
                    <a:pt x="9222" y="7966"/>
                  </a:moveTo>
                  <a:lnTo>
                    <a:pt x="9518" y="8148"/>
                  </a:lnTo>
                  <a:cubicBezTo>
                    <a:pt x="9610" y="8194"/>
                    <a:pt x="9678" y="8240"/>
                    <a:pt x="9769" y="8285"/>
                  </a:cubicBezTo>
                  <a:cubicBezTo>
                    <a:pt x="9587" y="8377"/>
                    <a:pt x="9381" y="8491"/>
                    <a:pt x="9199" y="8605"/>
                  </a:cubicBezTo>
                  <a:cubicBezTo>
                    <a:pt x="9130" y="8582"/>
                    <a:pt x="9085" y="8537"/>
                    <a:pt x="9016" y="8514"/>
                  </a:cubicBezTo>
                  <a:lnTo>
                    <a:pt x="8628" y="8285"/>
                  </a:lnTo>
                  <a:cubicBezTo>
                    <a:pt x="8834" y="8171"/>
                    <a:pt x="9016" y="8080"/>
                    <a:pt x="9222" y="7966"/>
                  </a:cubicBezTo>
                  <a:close/>
                  <a:moveTo>
                    <a:pt x="14312" y="8559"/>
                  </a:moveTo>
                  <a:lnTo>
                    <a:pt x="14312" y="8559"/>
                  </a:lnTo>
                  <a:cubicBezTo>
                    <a:pt x="14426" y="8628"/>
                    <a:pt x="14540" y="8696"/>
                    <a:pt x="14677" y="8765"/>
                  </a:cubicBezTo>
                  <a:cubicBezTo>
                    <a:pt x="14563" y="8696"/>
                    <a:pt x="14449" y="8628"/>
                    <a:pt x="14312" y="8559"/>
                  </a:cubicBezTo>
                  <a:close/>
                  <a:moveTo>
                    <a:pt x="13695" y="8217"/>
                  </a:moveTo>
                  <a:cubicBezTo>
                    <a:pt x="13855" y="8331"/>
                    <a:pt x="14038" y="8422"/>
                    <a:pt x="14197" y="8514"/>
                  </a:cubicBezTo>
                  <a:lnTo>
                    <a:pt x="13558" y="8879"/>
                  </a:lnTo>
                  <a:cubicBezTo>
                    <a:pt x="13399" y="8788"/>
                    <a:pt x="13216" y="8673"/>
                    <a:pt x="13056" y="8582"/>
                  </a:cubicBezTo>
                  <a:lnTo>
                    <a:pt x="13695" y="8217"/>
                  </a:lnTo>
                  <a:close/>
                  <a:moveTo>
                    <a:pt x="12417" y="8263"/>
                  </a:moveTo>
                  <a:cubicBezTo>
                    <a:pt x="12577" y="8354"/>
                    <a:pt x="12759" y="8445"/>
                    <a:pt x="12919" y="8537"/>
                  </a:cubicBezTo>
                  <a:lnTo>
                    <a:pt x="12303" y="8902"/>
                  </a:lnTo>
                  <a:cubicBezTo>
                    <a:pt x="12120" y="8810"/>
                    <a:pt x="11961" y="8696"/>
                    <a:pt x="11778" y="8605"/>
                  </a:cubicBezTo>
                  <a:lnTo>
                    <a:pt x="12417" y="8263"/>
                  </a:lnTo>
                  <a:close/>
                  <a:moveTo>
                    <a:pt x="11116" y="8285"/>
                  </a:moveTo>
                  <a:cubicBezTo>
                    <a:pt x="11299" y="8377"/>
                    <a:pt x="11481" y="8491"/>
                    <a:pt x="11641" y="8582"/>
                  </a:cubicBezTo>
                  <a:lnTo>
                    <a:pt x="11595" y="8605"/>
                  </a:lnTo>
                  <a:cubicBezTo>
                    <a:pt x="11413" y="8719"/>
                    <a:pt x="11230" y="8833"/>
                    <a:pt x="11048" y="8925"/>
                  </a:cubicBezTo>
                  <a:cubicBezTo>
                    <a:pt x="10865" y="8833"/>
                    <a:pt x="10682" y="8719"/>
                    <a:pt x="10500" y="8628"/>
                  </a:cubicBezTo>
                  <a:cubicBezTo>
                    <a:pt x="10660" y="8537"/>
                    <a:pt x="10842" y="8445"/>
                    <a:pt x="11002" y="8354"/>
                  </a:cubicBezTo>
                  <a:lnTo>
                    <a:pt x="11116" y="8285"/>
                  </a:lnTo>
                  <a:close/>
                  <a:moveTo>
                    <a:pt x="9838" y="8308"/>
                  </a:moveTo>
                  <a:cubicBezTo>
                    <a:pt x="10020" y="8422"/>
                    <a:pt x="10203" y="8514"/>
                    <a:pt x="10386" y="8628"/>
                  </a:cubicBezTo>
                  <a:cubicBezTo>
                    <a:pt x="10180" y="8742"/>
                    <a:pt x="9998" y="8856"/>
                    <a:pt x="9792" y="8970"/>
                  </a:cubicBezTo>
                  <a:cubicBezTo>
                    <a:pt x="9610" y="8856"/>
                    <a:pt x="9427" y="8742"/>
                    <a:pt x="9222" y="8628"/>
                  </a:cubicBezTo>
                  <a:cubicBezTo>
                    <a:pt x="9427" y="8514"/>
                    <a:pt x="9632" y="8422"/>
                    <a:pt x="9838" y="8308"/>
                  </a:cubicBezTo>
                  <a:close/>
                  <a:moveTo>
                    <a:pt x="13033" y="8605"/>
                  </a:moveTo>
                  <a:cubicBezTo>
                    <a:pt x="13193" y="8696"/>
                    <a:pt x="13376" y="8788"/>
                    <a:pt x="13536" y="8879"/>
                  </a:cubicBezTo>
                  <a:lnTo>
                    <a:pt x="12896" y="9244"/>
                  </a:lnTo>
                  <a:cubicBezTo>
                    <a:pt x="12737" y="9153"/>
                    <a:pt x="12554" y="9061"/>
                    <a:pt x="12394" y="8947"/>
                  </a:cubicBezTo>
                  <a:lnTo>
                    <a:pt x="13033" y="8605"/>
                  </a:lnTo>
                  <a:close/>
                  <a:moveTo>
                    <a:pt x="11732" y="8628"/>
                  </a:moveTo>
                  <a:cubicBezTo>
                    <a:pt x="11915" y="8719"/>
                    <a:pt x="12098" y="8833"/>
                    <a:pt x="12280" y="8925"/>
                  </a:cubicBezTo>
                  <a:lnTo>
                    <a:pt x="12234" y="8947"/>
                  </a:lnTo>
                  <a:cubicBezTo>
                    <a:pt x="12029" y="9061"/>
                    <a:pt x="11846" y="9176"/>
                    <a:pt x="11641" y="9290"/>
                  </a:cubicBezTo>
                  <a:cubicBezTo>
                    <a:pt x="11458" y="9176"/>
                    <a:pt x="11276" y="9084"/>
                    <a:pt x="11116" y="8970"/>
                  </a:cubicBezTo>
                  <a:cubicBezTo>
                    <a:pt x="11276" y="8879"/>
                    <a:pt x="11458" y="8788"/>
                    <a:pt x="11641" y="8673"/>
                  </a:cubicBezTo>
                  <a:lnTo>
                    <a:pt x="11732" y="8628"/>
                  </a:lnTo>
                  <a:close/>
                  <a:moveTo>
                    <a:pt x="10454" y="8651"/>
                  </a:moveTo>
                  <a:cubicBezTo>
                    <a:pt x="10637" y="8765"/>
                    <a:pt x="10819" y="8856"/>
                    <a:pt x="11002" y="8970"/>
                  </a:cubicBezTo>
                  <a:cubicBezTo>
                    <a:pt x="10796" y="9084"/>
                    <a:pt x="10591" y="9198"/>
                    <a:pt x="10408" y="9313"/>
                  </a:cubicBezTo>
                  <a:cubicBezTo>
                    <a:pt x="10203" y="9198"/>
                    <a:pt x="10020" y="9084"/>
                    <a:pt x="9838" y="8993"/>
                  </a:cubicBezTo>
                  <a:cubicBezTo>
                    <a:pt x="10043" y="8879"/>
                    <a:pt x="10249" y="8765"/>
                    <a:pt x="10454" y="8651"/>
                  </a:cubicBezTo>
                  <a:close/>
                  <a:moveTo>
                    <a:pt x="12349" y="8970"/>
                  </a:moveTo>
                  <a:cubicBezTo>
                    <a:pt x="12531" y="9061"/>
                    <a:pt x="12714" y="9153"/>
                    <a:pt x="12896" y="9267"/>
                  </a:cubicBezTo>
                  <a:lnTo>
                    <a:pt x="12874" y="9267"/>
                  </a:lnTo>
                  <a:cubicBezTo>
                    <a:pt x="12668" y="9381"/>
                    <a:pt x="12463" y="9518"/>
                    <a:pt x="12257" y="9632"/>
                  </a:cubicBezTo>
                  <a:cubicBezTo>
                    <a:pt x="12075" y="9541"/>
                    <a:pt x="11892" y="9427"/>
                    <a:pt x="11709" y="9313"/>
                  </a:cubicBezTo>
                  <a:cubicBezTo>
                    <a:pt x="11892" y="9221"/>
                    <a:pt x="12098" y="9107"/>
                    <a:pt x="12280" y="9016"/>
                  </a:cubicBezTo>
                  <a:lnTo>
                    <a:pt x="12349" y="8970"/>
                  </a:lnTo>
                  <a:close/>
                  <a:moveTo>
                    <a:pt x="11070" y="8993"/>
                  </a:moveTo>
                  <a:cubicBezTo>
                    <a:pt x="11253" y="9084"/>
                    <a:pt x="11436" y="9198"/>
                    <a:pt x="11618" y="9313"/>
                  </a:cubicBezTo>
                  <a:cubicBezTo>
                    <a:pt x="11413" y="9427"/>
                    <a:pt x="11207" y="9541"/>
                    <a:pt x="11002" y="9678"/>
                  </a:cubicBezTo>
                  <a:cubicBezTo>
                    <a:pt x="10819" y="9564"/>
                    <a:pt x="10614" y="9450"/>
                    <a:pt x="10431" y="9335"/>
                  </a:cubicBezTo>
                  <a:cubicBezTo>
                    <a:pt x="10637" y="9221"/>
                    <a:pt x="10842" y="9107"/>
                    <a:pt x="11070" y="8993"/>
                  </a:cubicBezTo>
                  <a:close/>
                  <a:moveTo>
                    <a:pt x="11618" y="10043"/>
                  </a:moveTo>
                  <a:lnTo>
                    <a:pt x="11618" y="10043"/>
                  </a:lnTo>
                  <a:cubicBezTo>
                    <a:pt x="11732" y="10111"/>
                    <a:pt x="11869" y="10180"/>
                    <a:pt x="11983" y="10248"/>
                  </a:cubicBezTo>
                  <a:cubicBezTo>
                    <a:pt x="11869" y="10180"/>
                    <a:pt x="11755" y="10111"/>
                    <a:pt x="11618" y="10043"/>
                  </a:cubicBezTo>
                  <a:close/>
                  <a:moveTo>
                    <a:pt x="7486" y="0"/>
                  </a:moveTo>
                  <a:cubicBezTo>
                    <a:pt x="7236" y="137"/>
                    <a:pt x="6985" y="274"/>
                    <a:pt x="6734" y="411"/>
                  </a:cubicBezTo>
                  <a:cubicBezTo>
                    <a:pt x="6528" y="297"/>
                    <a:pt x="6346" y="182"/>
                    <a:pt x="6140" y="68"/>
                  </a:cubicBezTo>
                  <a:lnTo>
                    <a:pt x="6140" y="68"/>
                  </a:lnTo>
                  <a:cubicBezTo>
                    <a:pt x="6323" y="182"/>
                    <a:pt x="6528" y="297"/>
                    <a:pt x="6711" y="411"/>
                  </a:cubicBezTo>
                  <a:cubicBezTo>
                    <a:pt x="6460" y="548"/>
                    <a:pt x="6231" y="662"/>
                    <a:pt x="5980" y="799"/>
                  </a:cubicBezTo>
                  <a:cubicBezTo>
                    <a:pt x="5821" y="731"/>
                    <a:pt x="5685" y="640"/>
                    <a:pt x="5527" y="549"/>
                  </a:cubicBezTo>
                  <a:lnTo>
                    <a:pt x="5527" y="549"/>
                  </a:lnTo>
                  <a:cubicBezTo>
                    <a:pt x="5685" y="640"/>
                    <a:pt x="5821" y="731"/>
                    <a:pt x="5958" y="822"/>
                  </a:cubicBezTo>
                  <a:cubicBezTo>
                    <a:pt x="5866" y="867"/>
                    <a:pt x="5752" y="913"/>
                    <a:pt x="5661" y="981"/>
                  </a:cubicBezTo>
                  <a:lnTo>
                    <a:pt x="5296" y="1164"/>
                  </a:lnTo>
                  <a:cubicBezTo>
                    <a:pt x="5136" y="1095"/>
                    <a:pt x="4976" y="981"/>
                    <a:pt x="4816" y="913"/>
                  </a:cubicBezTo>
                  <a:lnTo>
                    <a:pt x="4816" y="913"/>
                  </a:lnTo>
                  <a:cubicBezTo>
                    <a:pt x="4976" y="1004"/>
                    <a:pt x="5136" y="1095"/>
                    <a:pt x="5296" y="1187"/>
                  </a:cubicBezTo>
                  <a:lnTo>
                    <a:pt x="4634" y="1552"/>
                  </a:lnTo>
                  <a:lnTo>
                    <a:pt x="3972" y="1917"/>
                  </a:lnTo>
                  <a:cubicBezTo>
                    <a:pt x="3789" y="1803"/>
                    <a:pt x="3584" y="1712"/>
                    <a:pt x="3401" y="1598"/>
                  </a:cubicBezTo>
                  <a:lnTo>
                    <a:pt x="3401" y="1598"/>
                  </a:lnTo>
                  <a:cubicBezTo>
                    <a:pt x="3584" y="1712"/>
                    <a:pt x="3766" y="1826"/>
                    <a:pt x="3949" y="1917"/>
                  </a:cubicBezTo>
                  <a:lnTo>
                    <a:pt x="3858" y="1986"/>
                  </a:lnTo>
                  <a:lnTo>
                    <a:pt x="3310" y="2282"/>
                  </a:lnTo>
                  <a:cubicBezTo>
                    <a:pt x="3104" y="2168"/>
                    <a:pt x="2899" y="2054"/>
                    <a:pt x="2671" y="1940"/>
                  </a:cubicBezTo>
                  <a:lnTo>
                    <a:pt x="2671" y="1940"/>
                  </a:lnTo>
                  <a:cubicBezTo>
                    <a:pt x="2876" y="2054"/>
                    <a:pt x="3082" y="2191"/>
                    <a:pt x="3287" y="2305"/>
                  </a:cubicBezTo>
                  <a:lnTo>
                    <a:pt x="2648" y="2670"/>
                  </a:lnTo>
                  <a:cubicBezTo>
                    <a:pt x="2420" y="2534"/>
                    <a:pt x="2191" y="2419"/>
                    <a:pt x="1963" y="2283"/>
                  </a:cubicBezTo>
                  <a:lnTo>
                    <a:pt x="1963" y="2283"/>
                  </a:lnTo>
                  <a:cubicBezTo>
                    <a:pt x="2191" y="2419"/>
                    <a:pt x="2420" y="2556"/>
                    <a:pt x="2625" y="2670"/>
                  </a:cubicBezTo>
                  <a:lnTo>
                    <a:pt x="2054" y="3013"/>
                  </a:lnTo>
                  <a:cubicBezTo>
                    <a:pt x="2032" y="3013"/>
                    <a:pt x="2009" y="3036"/>
                    <a:pt x="1986" y="3036"/>
                  </a:cubicBezTo>
                  <a:cubicBezTo>
                    <a:pt x="1758" y="2899"/>
                    <a:pt x="1507" y="2762"/>
                    <a:pt x="1256" y="2625"/>
                  </a:cubicBezTo>
                  <a:lnTo>
                    <a:pt x="1256" y="2625"/>
                  </a:lnTo>
                  <a:cubicBezTo>
                    <a:pt x="1507" y="2785"/>
                    <a:pt x="1735" y="2922"/>
                    <a:pt x="1986" y="3058"/>
                  </a:cubicBezTo>
                  <a:cubicBezTo>
                    <a:pt x="1758" y="3173"/>
                    <a:pt x="1552" y="3310"/>
                    <a:pt x="1347" y="3424"/>
                  </a:cubicBezTo>
                  <a:cubicBezTo>
                    <a:pt x="1073" y="3287"/>
                    <a:pt x="822" y="3127"/>
                    <a:pt x="548" y="2990"/>
                  </a:cubicBezTo>
                  <a:lnTo>
                    <a:pt x="548" y="2990"/>
                  </a:lnTo>
                  <a:cubicBezTo>
                    <a:pt x="799" y="3127"/>
                    <a:pt x="1073" y="3287"/>
                    <a:pt x="1324" y="3446"/>
                  </a:cubicBezTo>
                  <a:cubicBezTo>
                    <a:pt x="1119" y="3561"/>
                    <a:pt x="913" y="3698"/>
                    <a:pt x="708" y="3812"/>
                  </a:cubicBezTo>
                  <a:cubicBezTo>
                    <a:pt x="479" y="3675"/>
                    <a:pt x="228" y="3561"/>
                    <a:pt x="0" y="3424"/>
                  </a:cubicBezTo>
                  <a:lnTo>
                    <a:pt x="0" y="3424"/>
                  </a:lnTo>
                  <a:cubicBezTo>
                    <a:pt x="228" y="3561"/>
                    <a:pt x="457" y="3698"/>
                    <a:pt x="685" y="3812"/>
                  </a:cubicBezTo>
                  <a:cubicBezTo>
                    <a:pt x="548" y="3903"/>
                    <a:pt x="411" y="3971"/>
                    <a:pt x="274" y="4063"/>
                  </a:cubicBezTo>
                  <a:cubicBezTo>
                    <a:pt x="411" y="3994"/>
                    <a:pt x="548" y="3903"/>
                    <a:pt x="708" y="3835"/>
                  </a:cubicBezTo>
                  <a:cubicBezTo>
                    <a:pt x="890" y="3949"/>
                    <a:pt x="1096" y="4063"/>
                    <a:pt x="1278" y="4177"/>
                  </a:cubicBezTo>
                  <a:cubicBezTo>
                    <a:pt x="1096" y="4291"/>
                    <a:pt x="890" y="4382"/>
                    <a:pt x="708" y="4496"/>
                  </a:cubicBezTo>
                  <a:cubicBezTo>
                    <a:pt x="913" y="4405"/>
                    <a:pt x="1119" y="4291"/>
                    <a:pt x="1301" y="4177"/>
                  </a:cubicBezTo>
                  <a:cubicBezTo>
                    <a:pt x="1507" y="4291"/>
                    <a:pt x="1689" y="4405"/>
                    <a:pt x="1872" y="4519"/>
                  </a:cubicBezTo>
                  <a:cubicBezTo>
                    <a:pt x="1712" y="4633"/>
                    <a:pt x="1529" y="4725"/>
                    <a:pt x="1347" y="4839"/>
                  </a:cubicBezTo>
                  <a:cubicBezTo>
                    <a:pt x="1529" y="4748"/>
                    <a:pt x="1712" y="4633"/>
                    <a:pt x="1895" y="4542"/>
                  </a:cubicBezTo>
                  <a:cubicBezTo>
                    <a:pt x="2100" y="4656"/>
                    <a:pt x="2283" y="4770"/>
                    <a:pt x="2488" y="4884"/>
                  </a:cubicBezTo>
                  <a:cubicBezTo>
                    <a:pt x="2328" y="4976"/>
                    <a:pt x="2146" y="5067"/>
                    <a:pt x="1986" y="5158"/>
                  </a:cubicBezTo>
                  <a:cubicBezTo>
                    <a:pt x="2169" y="5067"/>
                    <a:pt x="2328" y="4976"/>
                    <a:pt x="2511" y="4884"/>
                  </a:cubicBezTo>
                  <a:cubicBezTo>
                    <a:pt x="2671" y="4976"/>
                    <a:pt x="2830" y="5067"/>
                    <a:pt x="2990" y="5158"/>
                  </a:cubicBezTo>
                  <a:lnTo>
                    <a:pt x="3082" y="5227"/>
                  </a:lnTo>
                  <a:cubicBezTo>
                    <a:pt x="2945" y="5318"/>
                    <a:pt x="2785" y="5409"/>
                    <a:pt x="2648" y="5501"/>
                  </a:cubicBezTo>
                  <a:lnTo>
                    <a:pt x="2648" y="5501"/>
                  </a:lnTo>
                  <a:cubicBezTo>
                    <a:pt x="2785" y="5409"/>
                    <a:pt x="2945" y="5318"/>
                    <a:pt x="3104" y="5250"/>
                  </a:cubicBezTo>
                  <a:lnTo>
                    <a:pt x="3698" y="5569"/>
                  </a:lnTo>
                  <a:cubicBezTo>
                    <a:pt x="3561" y="5661"/>
                    <a:pt x="3424" y="5729"/>
                    <a:pt x="3287" y="5820"/>
                  </a:cubicBezTo>
                  <a:cubicBezTo>
                    <a:pt x="3424" y="5752"/>
                    <a:pt x="3561" y="5661"/>
                    <a:pt x="3721" y="5592"/>
                  </a:cubicBezTo>
                  <a:lnTo>
                    <a:pt x="4291" y="5934"/>
                  </a:lnTo>
                  <a:cubicBezTo>
                    <a:pt x="4177" y="6003"/>
                    <a:pt x="4040" y="6071"/>
                    <a:pt x="3926" y="6140"/>
                  </a:cubicBezTo>
                  <a:cubicBezTo>
                    <a:pt x="4063" y="6071"/>
                    <a:pt x="4177" y="6003"/>
                    <a:pt x="4314" y="5934"/>
                  </a:cubicBezTo>
                  <a:lnTo>
                    <a:pt x="4908" y="6277"/>
                  </a:lnTo>
                  <a:cubicBezTo>
                    <a:pt x="4793" y="6345"/>
                    <a:pt x="4679" y="6414"/>
                    <a:pt x="4565" y="6482"/>
                  </a:cubicBezTo>
                  <a:cubicBezTo>
                    <a:pt x="4679" y="6414"/>
                    <a:pt x="4793" y="6345"/>
                    <a:pt x="4930" y="6277"/>
                  </a:cubicBezTo>
                  <a:lnTo>
                    <a:pt x="5501" y="6619"/>
                  </a:lnTo>
                  <a:cubicBezTo>
                    <a:pt x="5364" y="6710"/>
                    <a:pt x="5204" y="6802"/>
                    <a:pt x="5068" y="6893"/>
                  </a:cubicBezTo>
                  <a:lnTo>
                    <a:pt x="5068" y="6893"/>
                  </a:lnTo>
                  <a:cubicBezTo>
                    <a:pt x="5204" y="6802"/>
                    <a:pt x="5364" y="6710"/>
                    <a:pt x="5524" y="6642"/>
                  </a:cubicBezTo>
                  <a:lnTo>
                    <a:pt x="5980" y="6893"/>
                  </a:lnTo>
                  <a:lnTo>
                    <a:pt x="6117" y="6962"/>
                  </a:lnTo>
                  <a:cubicBezTo>
                    <a:pt x="5980" y="7053"/>
                    <a:pt x="5843" y="7121"/>
                    <a:pt x="5706" y="7213"/>
                  </a:cubicBezTo>
                  <a:cubicBezTo>
                    <a:pt x="5843" y="7144"/>
                    <a:pt x="5980" y="7053"/>
                    <a:pt x="6140" y="6984"/>
                  </a:cubicBezTo>
                  <a:lnTo>
                    <a:pt x="6734" y="7304"/>
                  </a:lnTo>
                  <a:cubicBezTo>
                    <a:pt x="6597" y="7395"/>
                    <a:pt x="6460" y="7464"/>
                    <a:pt x="6346" y="7532"/>
                  </a:cubicBezTo>
                  <a:cubicBezTo>
                    <a:pt x="6482" y="7464"/>
                    <a:pt x="6619" y="7395"/>
                    <a:pt x="6756" y="7327"/>
                  </a:cubicBezTo>
                  <a:lnTo>
                    <a:pt x="7350" y="7646"/>
                  </a:lnTo>
                  <a:cubicBezTo>
                    <a:pt x="7213" y="7738"/>
                    <a:pt x="7099" y="7806"/>
                    <a:pt x="6985" y="7875"/>
                  </a:cubicBezTo>
                  <a:cubicBezTo>
                    <a:pt x="7099" y="7806"/>
                    <a:pt x="7236" y="7738"/>
                    <a:pt x="7350" y="7669"/>
                  </a:cubicBezTo>
                  <a:lnTo>
                    <a:pt x="7943" y="8012"/>
                  </a:lnTo>
                  <a:cubicBezTo>
                    <a:pt x="7784" y="8103"/>
                    <a:pt x="7624" y="8194"/>
                    <a:pt x="7441" y="8285"/>
                  </a:cubicBezTo>
                  <a:cubicBezTo>
                    <a:pt x="7624" y="8194"/>
                    <a:pt x="7806" y="8103"/>
                    <a:pt x="7966" y="8012"/>
                  </a:cubicBezTo>
                  <a:lnTo>
                    <a:pt x="8514" y="8308"/>
                  </a:lnTo>
                  <a:cubicBezTo>
                    <a:pt x="8309" y="8445"/>
                    <a:pt x="8103" y="8559"/>
                    <a:pt x="7898" y="8673"/>
                  </a:cubicBezTo>
                  <a:cubicBezTo>
                    <a:pt x="8103" y="8559"/>
                    <a:pt x="8309" y="8445"/>
                    <a:pt x="8537" y="8331"/>
                  </a:cubicBezTo>
                  <a:lnTo>
                    <a:pt x="8970" y="8582"/>
                  </a:lnTo>
                  <a:cubicBezTo>
                    <a:pt x="9016" y="8605"/>
                    <a:pt x="9062" y="8628"/>
                    <a:pt x="9107" y="8651"/>
                  </a:cubicBezTo>
                  <a:cubicBezTo>
                    <a:pt x="8925" y="8765"/>
                    <a:pt x="8719" y="8879"/>
                    <a:pt x="8537" y="9016"/>
                  </a:cubicBezTo>
                  <a:cubicBezTo>
                    <a:pt x="8742" y="8902"/>
                    <a:pt x="8948" y="8788"/>
                    <a:pt x="9153" y="8673"/>
                  </a:cubicBezTo>
                  <a:cubicBezTo>
                    <a:pt x="9336" y="8788"/>
                    <a:pt x="9541" y="8902"/>
                    <a:pt x="9747" y="8993"/>
                  </a:cubicBezTo>
                  <a:cubicBezTo>
                    <a:pt x="9541" y="9107"/>
                    <a:pt x="9358" y="9221"/>
                    <a:pt x="9176" y="9335"/>
                  </a:cubicBezTo>
                  <a:cubicBezTo>
                    <a:pt x="9381" y="9221"/>
                    <a:pt x="9564" y="9130"/>
                    <a:pt x="9769" y="9016"/>
                  </a:cubicBezTo>
                  <a:cubicBezTo>
                    <a:pt x="9952" y="9130"/>
                    <a:pt x="10157" y="9244"/>
                    <a:pt x="10363" y="9335"/>
                  </a:cubicBezTo>
                  <a:cubicBezTo>
                    <a:pt x="10180" y="9450"/>
                    <a:pt x="9998" y="9564"/>
                    <a:pt x="9815" y="9655"/>
                  </a:cubicBezTo>
                  <a:cubicBezTo>
                    <a:pt x="9998" y="9564"/>
                    <a:pt x="10203" y="9450"/>
                    <a:pt x="10386" y="9358"/>
                  </a:cubicBezTo>
                  <a:cubicBezTo>
                    <a:pt x="10568" y="9472"/>
                    <a:pt x="10774" y="9586"/>
                    <a:pt x="10979" y="9678"/>
                  </a:cubicBezTo>
                  <a:cubicBezTo>
                    <a:pt x="10796" y="9792"/>
                    <a:pt x="10637" y="9883"/>
                    <a:pt x="10454" y="9997"/>
                  </a:cubicBezTo>
                  <a:cubicBezTo>
                    <a:pt x="10637" y="9883"/>
                    <a:pt x="10819" y="9792"/>
                    <a:pt x="11002" y="9701"/>
                  </a:cubicBezTo>
                  <a:cubicBezTo>
                    <a:pt x="11207" y="9815"/>
                    <a:pt x="11390" y="9929"/>
                    <a:pt x="11595" y="10020"/>
                  </a:cubicBezTo>
                  <a:cubicBezTo>
                    <a:pt x="11413" y="9906"/>
                    <a:pt x="11230" y="9792"/>
                    <a:pt x="11025" y="9678"/>
                  </a:cubicBezTo>
                  <a:cubicBezTo>
                    <a:pt x="11253" y="9564"/>
                    <a:pt x="11458" y="9450"/>
                    <a:pt x="11687" y="9335"/>
                  </a:cubicBezTo>
                  <a:cubicBezTo>
                    <a:pt x="11869" y="9427"/>
                    <a:pt x="12052" y="9541"/>
                    <a:pt x="12234" y="9632"/>
                  </a:cubicBezTo>
                  <a:cubicBezTo>
                    <a:pt x="12029" y="9769"/>
                    <a:pt x="11824" y="9883"/>
                    <a:pt x="11595" y="10020"/>
                  </a:cubicBezTo>
                  <a:cubicBezTo>
                    <a:pt x="11436" y="10134"/>
                    <a:pt x="11253" y="10226"/>
                    <a:pt x="11093" y="10317"/>
                  </a:cubicBezTo>
                  <a:cubicBezTo>
                    <a:pt x="11276" y="10226"/>
                    <a:pt x="11436" y="10134"/>
                    <a:pt x="11618" y="10043"/>
                  </a:cubicBezTo>
                  <a:cubicBezTo>
                    <a:pt x="11846" y="9906"/>
                    <a:pt x="12075" y="9792"/>
                    <a:pt x="12303" y="9678"/>
                  </a:cubicBezTo>
                  <a:cubicBezTo>
                    <a:pt x="12508" y="9564"/>
                    <a:pt x="12714" y="9450"/>
                    <a:pt x="12919" y="9335"/>
                  </a:cubicBezTo>
                  <a:lnTo>
                    <a:pt x="12965" y="9313"/>
                  </a:lnTo>
                  <a:cubicBezTo>
                    <a:pt x="13056" y="9358"/>
                    <a:pt x="13147" y="9404"/>
                    <a:pt x="13239" y="9450"/>
                  </a:cubicBezTo>
                  <a:cubicBezTo>
                    <a:pt x="13170" y="9404"/>
                    <a:pt x="13079" y="9358"/>
                    <a:pt x="12988" y="9313"/>
                  </a:cubicBezTo>
                  <a:lnTo>
                    <a:pt x="13650" y="8947"/>
                  </a:lnTo>
                  <a:cubicBezTo>
                    <a:pt x="13741" y="8993"/>
                    <a:pt x="13855" y="9061"/>
                    <a:pt x="13969" y="9107"/>
                  </a:cubicBezTo>
                  <a:cubicBezTo>
                    <a:pt x="13855" y="9061"/>
                    <a:pt x="13764" y="8993"/>
                    <a:pt x="13650" y="8925"/>
                  </a:cubicBezTo>
                  <a:lnTo>
                    <a:pt x="14312" y="8559"/>
                  </a:lnTo>
                  <a:lnTo>
                    <a:pt x="14722" y="8331"/>
                  </a:lnTo>
                  <a:lnTo>
                    <a:pt x="14974" y="8194"/>
                  </a:lnTo>
                  <a:cubicBezTo>
                    <a:pt x="15110" y="8263"/>
                    <a:pt x="15247" y="8354"/>
                    <a:pt x="15384" y="8422"/>
                  </a:cubicBezTo>
                  <a:cubicBezTo>
                    <a:pt x="15247" y="8331"/>
                    <a:pt x="15110" y="8263"/>
                    <a:pt x="14996" y="8194"/>
                  </a:cubicBezTo>
                  <a:lnTo>
                    <a:pt x="15635" y="7829"/>
                  </a:lnTo>
                  <a:cubicBezTo>
                    <a:pt x="15795" y="7897"/>
                    <a:pt x="15932" y="7989"/>
                    <a:pt x="16092" y="8080"/>
                  </a:cubicBezTo>
                  <a:cubicBezTo>
                    <a:pt x="15955" y="7989"/>
                    <a:pt x="15795" y="7897"/>
                    <a:pt x="15635" y="7806"/>
                  </a:cubicBezTo>
                  <a:lnTo>
                    <a:pt x="16297" y="7441"/>
                  </a:lnTo>
                  <a:lnTo>
                    <a:pt x="16526" y="7304"/>
                  </a:lnTo>
                  <a:cubicBezTo>
                    <a:pt x="16663" y="7235"/>
                    <a:pt x="16800" y="7144"/>
                    <a:pt x="16936" y="7053"/>
                  </a:cubicBezTo>
                  <a:cubicBezTo>
                    <a:pt x="17142" y="7167"/>
                    <a:pt x="17325" y="7281"/>
                    <a:pt x="17507" y="7372"/>
                  </a:cubicBezTo>
                  <a:cubicBezTo>
                    <a:pt x="17325" y="7281"/>
                    <a:pt x="17142" y="7167"/>
                    <a:pt x="16959" y="7053"/>
                  </a:cubicBezTo>
                  <a:cubicBezTo>
                    <a:pt x="17188" y="6916"/>
                    <a:pt x="17416" y="6779"/>
                    <a:pt x="17667" y="6642"/>
                  </a:cubicBezTo>
                  <a:cubicBezTo>
                    <a:pt x="17804" y="6733"/>
                    <a:pt x="17964" y="6802"/>
                    <a:pt x="18123" y="6893"/>
                  </a:cubicBezTo>
                  <a:cubicBezTo>
                    <a:pt x="17964" y="6802"/>
                    <a:pt x="17827" y="6710"/>
                    <a:pt x="17667" y="6619"/>
                  </a:cubicBezTo>
                  <a:cubicBezTo>
                    <a:pt x="17872" y="6505"/>
                    <a:pt x="18101" y="6391"/>
                    <a:pt x="18306" y="6254"/>
                  </a:cubicBezTo>
                  <a:lnTo>
                    <a:pt x="18306" y="6254"/>
                  </a:lnTo>
                  <a:cubicBezTo>
                    <a:pt x="18078" y="6368"/>
                    <a:pt x="17872" y="6482"/>
                    <a:pt x="17644" y="6619"/>
                  </a:cubicBezTo>
                  <a:cubicBezTo>
                    <a:pt x="17461" y="6505"/>
                    <a:pt x="17256" y="6391"/>
                    <a:pt x="17073" y="6277"/>
                  </a:cubicBezTo>
                  <a:cubicBezTo>
                    <a:pt x="17279" y="6163"/>
                    <a:pt x="17461" y="6049"/>
                    <a:pt x="17667" y="5934"/>
                  </a:cubicBezTo>
                  <a:lnTo>
                    <a:pt x="17667" y="5934"/>
                  </a:lnTo>
                  <a:cubicBezTo>
                    <a:pt x="17461" y="6026"/>
                    <a:pt x="17256" y="6140"/>
                    <a:pt x="17051" y="6254"/>
                  </a:cubicBezTo>
                  <a:cubicBezTo>
                    <a:pt x="16845" y="6140"/>
                    <a:pt x="16663" y="6049"/>
                    <a:pt x="16480" y="5934"/>
                  </a:cubicBezTo>
                  <a:cubicBezTo>
                    <a:pt x="16663" y="5820"/>
                    <a:pt x="16845" y="5706"/>
                    <a:pt x="17028" y="5592"/>
                  </a:cubicBezTo>
                  <a:lnTo>
                    <a:pt x="17028" y="5592"/>
                  </a:lnTo>
                  <a:cubicBezTo>
                    <a:pt x="16822" y="5706"/>
                    <a:pt x="16640" y="5797"/>
                    <a:pt x="16434" y="5912"/>
                  </a:cubicBezTo>
                  <a:cubicBezTo>
                    <a:pt x="16252" y="5797"/>
                    <a:pt x="16069" y="5683"/>
                    <a:pt x="15864" y="5569"/>
                  </a:cubicBezTo>
                  <a:cubicBezTo>
                    <a:pt x="16046" y="5478"/>
                    <a:pt x="16206" y="5364"/>
                    <a:pt x="16389" y="5273"/>
                  </a:cubicBezTo>
                  <a:lnTo>
                    <a:pt x="16389" y="5273"/>
                  </a:lnTo>
                  <a:cubicBezTo>
                    <a:pt x="16206" y="5364"/>
                    <a:pt x="16023" y="5455"/>
                    <a:pt x="15841" y="5569"/>
                  </a:cubicBezTo>
                  <a:cubicBezTo>
                    <a:pt x="15658" y="5455"/>
                    <a:pt x="15453" y="5341"/>
                    <a:pt x="15270" y="5227"/>
                  </a:cubicBezTo>
                  <a:cubicBezTo>
                    <a:pt x="15430" y="5136"/>
                    <a:pt x="15590" y="5044"/>
                    <a:pt x="15750" y="4953"/>
                  </a:cubicBezTo>
                  <a:lnTo>
                    <a:pt x="15750" y="4953"/>
                  </a:lnTo>
                  <a:cubicBezTo>
                    <a:pt x="15567" y="5021"/>
                    <a:pt x="15407" y="5113"/>
                    <a:pt x="15247" y="5204"/>
                  </a:cubicBezTo>
                  <a:cubicBezTo>
                    <a:pt x="15202" y="5181"/>
                    <a:pt x="15179" y="5158"/>
                    <a:pt x="15156" y="5158"/>
                  </a:cubicBezTo>
                  <a:lnTo>
                    <a:pt x="14654" y="4862"/>
                  </a:lnTo>
                  <a:cubicBezTo>
                    <a:pt x="14814" y="4793"/>
                    <a:pt x="14951" y="4702"/>
                    <a:pt x="15088" y="4611"/>
                  </a:cubicBezTo>
                  <a:lnTo>
                    <a:pt x="15088" y="4611"/>
                  </a:lnTo>
                  <a:cubicBezTo>
                    <a:pt x="14951" y="4702"/>
                    <a:pt x="14791" y="4770"/>
                    <a:pt x="14631" y="4862"/>
                  </a:cubicBezTo>
                  <a:lnTo>
                    <a:pt x="14106" y="4565"/>
                  </a:lnTo>
                  <a:cubicBezTo>
                    <a:pt x="14289" y="4451"/>
                    <a:pt x="14471" y="4337"/>
                    <a:pt x="14654" y="4223"/>
                  </a:cubicBezTo>
                  <a:lnTo>
                    <a:pt x="14654" y="4223"/>
                  </a:lnTo>
                  <a:cubicBezTo>
                    <a:pt x="14471" y="4337"/>
                    <a:pt x="14266" y="4428"/>
                    <a:pt x="14083" y="4542"/>
                  </a:cubicBezTo>
                  <a:lnTo>
                    <a:pt x="13513" y="4200"/>
                  </a:lnTo>
                  <a:cubicBezTo>
                    <a:pt x="13741" y="4063"/>
                    <a:pt x="13969" y="3949"/>
                    <a:pt x="14197" y="3812"/>
                  </a:cubicBezTo>
                  <a:lnTo>
                    <a:pt x="14197" y="3812"/>
                  </a:lnTo>
                  <a:cubicBezTo>
                    <a:pt x="13946" y="3926"/>
                    <a:pt x="13718" y="4063"/>
                    <a:pt x="13467" y="4200"/>
                  </a:cubicBezTo>
                  <a:lnTo>
                    <a:pt x="12896" y="3857"/>
                  </a:lnTo>
                  <a:cubicBezTo>
                    <a:pt x="13125" y="3743"/>
                    <a:pt x="13330" y="3606"/>
                    <a:pt x="13535" y="3469"/>
                  </a:cubicBezTo>
                  <a:lnTo>
                    <a:pt x="13535" y="3469"/>
                  </a:lnTo>
                  <a:cubicBezTo>
                    <a:pt x="13330" y="3606"/>
                    <a:pt x="13102" y="3720"/>
                    <a:pt x="12874" y="3835"/>
                  </a:cubicBezTo>
                  <a:lnTo>
                    <a:pt x="12303" y="3515"/>
                  </a:lnTo>
                  <a:cubicBezTo>
                    <a:pt x="12485" y="3401"/>
                    <a:pt x="12691" y="3264"/>
                    <a:pt x="12896" y="3150"/>
                  </a:cubicBezTo>
                  <a:lnTo>
                    <a:pt x="12896" y="3150"/>
                  </a:lnTo>
                  <a:cubicBezTo>
                    <a:pt x="12691" y="3264"/>
                    <a:pt x="12485" y="3378"/>
                    <a:pt x="12257" y="3492"/>
                  </a:cubicBezTo>
                  <a:lnTo>
                    <a:pt x="12166" y="3424"/>
                  </a:lnTo>
                  <a:lnTo>
                    <a:pt x="11687" y="3173"/>
                  </a:lnTo>
                  <a:cubicBezTo>
                    <a:pt x="11869" y="3058"/>
                    <a:pt x="12075" y="2944"/>
                    <a:pt x="12257" y="2830"/>
                  </a:cubicBezTo>
                  <a:lnTo>
                    <a:pt x="12257" y="2830"/>
                  </a:lnTo>
                  <a:cubicBezTo>
                    <a:pt x="12052" y="2922"/>
                    <a:pt x="11846" y="3036"/>
                    <a:pt x="11664" y="3150"/>
                  </a:cubicBezTo>
                  <a:lnTo>
                    <a:pt x="11070" y="2830"/>
                  </a:lnTo>
                  <a:cubicBezTo>
                    <a:pt x="11299" y="2693"/>
                    <a:pt x="11527" y="2556"/>
                    <a:pt x="11778" y="2419"/>
                  </a:cubicBezTo>
                  <a:lnTo>
                    <a:pt x="11778" y="2419"/>
                  </a:lnTo>
                  <a:cubicBezTo>
                    <a:pt x="11527" y="2533"/>
                    <a:pt x="11276" y="2670"/>
                    <a:pt x="11048" y="2807"/>
                  </a:cubicBezTo>
                  <a:lnTo>
                    <a:pt x="10454" y="2488"/>
                  </a:lnTo>
                  <a:cubicBezTo>
                    <a:pt x="10682" y="2351"/>
                    <a:pt x="10911" y="2214"/>
                    <a:pt x="11116" y="2077"/>
                  </a:cubicBezTo>
                  <a:lnTo>
                    <a:pt x="11116" y="2077"/>
                  </a:lnTo>
                  <a:cubicBezTo>
                    <a:pt x="10888" y="2214"/>
                    <a:pt x="10660" y="2328"/>
                    <a:pt x="10431" y="2465"/>
                  </a:cubicBezTo>
                  <a:lnTo>
                    <a:pt x="9838" y="2123"/>
                  </a:lnTo>
                  <a:cubicBezTo>
                    <a:pt x="10066" y="2008"/>
                    <a:pt x="10271" y="1894"/>
                    <a:pt x="10477" y="1757"/>
                  </a:cubicBezTo>
                  <a:lnTo>
                    <a:pt x="10477" y="1757"/>
                  </a:lnTo>
                  <a:cubicBezTo>
                    <a:pt x="10271" y="1872"/>
                    <a:pt x="10043" y="1986"/>
                    <a:pt x="9815" y="2123"/>
                  </a:cubicBezTo>
                  <a:lnTo>
                    <a:pt x="9244" y="1780"/>
                  </a:lnTo>
                  <a:cubicBezTo>
                    <a:pt x="9427" y="1666"/>
                    <a:pt x="9632" y="1552"/>
                    <a:pt x="9838" y="1438"/>
                  </a:cubicBezTo>
                  <a:lnTo>
                    <a:pt x="9838" y="1438"/>
                  </a:lnTo>
                  <a:cubicBezTo>
                    <a:pt x="9632" y="1529"/>
                    <a:pt x="9427" y="1666"/>
                    <a:pt x="9199" y="1780"/>
                  </a:cubicBezTo>
                  <a:lnTo>
                    <a:pt x="9153" y="1735"/>
                  </a:lnTo>
                  <a:cubicBezTo>
                    <a:pt x="8970" y="1643"/>
                    <a:pt x="8788" y="1552"/>
                    <a:pt x="8628" y="1438"/>
                  </a:cubicBezTo>
                  <a:cubicBezTo>
                    <a:pt x="8811" y="1324"/>
                    <a:pt x="9016" y="1210"/>
                    <a:pt x="9199" y="1095"/>
                  </a:cubicBezTo>
                  <a:lnTo>
                    <a:pt x="9199" y="1095"/>
                  </a:lnTo>
                  <a:cubicBezTo>
                    <a:pt x="8993" y="1210"/>
                    <a:pt x="8788" y="1324"/>
                    <a:pt x="8582" y="1438"/>
                  </a:cubicBezTo>
                  <a:cubicBezTo>
                    <a:pt x="8400" y="1324"/>
                    <a:pt x="8194" y="1210"/>
                    <a:pt x="8012" y="1095"/>
                  </a:cubicBezTo>
                  <a:cubicBezTo>
                    <a:pt x="8194" y="981"/>
                    <a:pt x="8377" y="890"/>
                    <a:pt x="8560" y="776"/>
                  </a:cubicBezTo>
                  <a:lnTo>
                    <a:pt x="8560" y="776"/>
                  </a:lnTo>
                  <a:cubicBezTo>
                    <a:pt x="8354" y="867"/>
                    <a:pt x="8172" y="981"/>
                    <a:pt x="7966" y="1095"/>
                  </a:cubicBezTo>
                  <a:cubicBezTo>
                    <a:pt x="7784" y="981"/>
                    <a:pt x="7578" y="867"/>
                    <a:pt x="7373" y="753"/>
                  </a:cubicBezTo>
                  <a:cubicBezTo>
                    <a:pt x="7555" y="662"/>
                    <a:pt x="7738" y="548"/>
                    <a:pt x="7920" y="434"/>
                  </a:cubicBezTo>
                  <a:lnTo>
                    <a:pt x="7920" y="434"/>
                  </a:lnTo>
                  <a:cubicBezTo>
                    <a:pt x="7738" y="548"/>
                    <a:pt x="7532" y="639"/>
                    <a:pt x="7350" y="753"/>
                  </a:cubicBezTo>
                  <a:cubicBezTo>
                    <a:pt x="7167" y="639"/>
                    <a:pt x="6962" y="525"/>
                    <a:pt x="6779" y="411"/>
                  </a:cubicBezTo>
                  <a:cubicBezTo>
                    <a:pt x="7007" y="274"/>
                    <a:pt x="7236" y="137"/>
                    <a:pt x="7486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2489;p83">
              <a:extLst>
                <a:ext uri="{FF2B5EF4-FFF2-40B4-BE49-F238E27FC236}">
                  <a16:creationId xmlns:a16="http://schemas.microsoft.com/office/drawing/2014/main" id="{22E433D3-6FD7-7412-9612-76406D2E9310}"/>
                </a:ext>
              </a:extLst>
            </p:cNvPr>
            <p:cNvSpPr/>
            <p:nvPr/>
          </p:nvSpPr>
          <p:spPr>
            <a:xfrm>
              <a:off x="6754017" y="2691955"/>
              <a:ext cx="152805" cy="89006"/>
            </a:xfrm>
            <a:custGeom>
              <a:avLst/>
              <a:gdLst/>
              <a:ahLst/>
              <a:cxnLst/>
              <a:rect l="l" t="t" r="r" b="b"/>
              <a:pathLst>
                <a:path w="8857" h="5159" extrusionOk="0">
                  <a:moveTo>
                    <a:pt x="5547" y="0"/>
                  </a:moveTo>
                  <a:lnTo>
                    <a:pt x="1" y="3082"/>
                  </a:lnTo>
                  <a:lnTo>
                    <a:pt x="3447" y="5159"/>
                  </a:lnTo>
                  <a:lnTo>
                    <a:pt x="8857" y="1963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7" name="Google Shape;2490;p83">
              <a:extLst>
                <a:ext uri="{FF2B5EF4-FFF2-40B4-BE49-F238E27FC236}">
                  <a16:creationId xmlns:a16="http://schemas.microsoft.com/office/drawing/2014/main" id="{BE6F3E5E-CE52-7DF5-2C8F-21F65D97F04F}"/>
                </a:ext>
              </a:extLst>
            </p:cNvPr>
            <p:cNvSpPr/>
            <p:nvPr/>
          </p:nvSpPr>
          <p:spPr>
            <a:xfrm>
              <a:off x="6813486" y="2725822"/>
              <a:ext cx="93336" cy="59866"/>
            </a:xfrm>
            <a:custGeom>
              <a:avLst/>
              <a:gdLst/>
              <a:ahLst/>
              <a:cxnLst/>
              <a:rect l="l" t="t" r="r" b="b"/>
              <a:pathLst>
                <a:path w="5410" h="3470" extrusionOk="0">
                  <a:moveTo>
                    <a:pt x="5410" y="0"/>
                  </a:moveTo>
                  <a:lnTo>
                    <a:pt x="0" y="3196"/>
                  </a:lnTo>
                  <a:lnTo>
                    <a:pt x="0" y="3470"/>
                  </a:lnTo>
                  <a:lnTo>
                    <a:pt x="5410" y="297"/>
                  </a:lnTo>
                  <a:lnTo>
                    <a:pt x="5410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2491;p83">
              <a:extLst>
                <a:ext uri="{FF2B5EF4-FFF2-40B4-BE49-F238E27FC236}">
                  <a16:creationId xmlns:a16="http://schemas.microsoft.com/office/drawing/2014/main" id="{ABC2E4D8-58A3-64DF-27B2-C4A0F23027AB}"/>
                </a:ext>
              </a:extLst>
            </p:cNvPr>
            <p:cNvSpPr/>
            <p:nvPr/>
          </p:nvSpPr>
          <p:spPr>
            <a:xfrm>
              <a:off x="6754017" y="2745110"/>
              <a:ext cx="59487" cy="40578"/>
            </a:xfrm>
            <a:custGeom>
              <a:avLst/>
              <a:gdLst/>
              <a:ahLst/>
              <a:cxnLst/>
              <a:rect l="l" t="t" r="r" b="b"/>
              <a:pathLst>
                <a:path w="3448" h="2352" extrusionOk="0">
                  <a:moveTo>
                    <a:pt x="1" y="1"/>
                  </a:moveTo>
                  <a:lnTo>
                    <a:pt x="1" y="252"/>
                  </a:lnTo>
                  <a:lnTo>
                    <a:pt x="3447" y="2352"/>
                  </a:lnTo>
                  <a:lnTo>
                    <a:pt x="3447" y="20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2492;p83">
              <a:extLst>
                <a:ext uri="{FF2B5EF4-FFF2-40B4-BE49-F238E27FC236}">
                  <a16:creationId xmlns:a16="http://schemas.microsoft.com/office/drawing/2014/main" id="{6C3D3AEC-4B59-60A8-7760-C1D575D2E91A}"/>
                </a:ext>
              </a:extLst>
            </p:cNvPr>
            <p:cNvSpPr/>
            <p:nvPr/>
          </p:nvSpPr>
          <p:spPr>
            <a:xfrm>
              <a:off x="6773322" y="2697459"/>
              <a:ext cx="122475" cy="72081"/>
            </a:xfrm>
            <a:custGeom>
              <a:avLst/>
              <a:gdLst/>
              <a:ahLst/>
              <a:cxnLst/>
              <a:rect l="l" t="t" r="r" b="b"/>
              <a:pathLst>
                <a:path w="7099" h="4178" extrusionOk="0">
                  <a:moveTo>
                    <a:pt x="4428" y="1"/>
                  </a:moveTo>
                  <a:lnTo>
                    <a:pt x="0" y="2466"/>
                  </a:lnTo>
                  <a:lnTo>
                    <a:pt x="2830" y="4178"/>
                  </a:lnTo>
                  <a:lnTo>
                    <a:pt x="7099" y="1644"/>
                  </a:lnTo>
                  <a:lnTo>
                    <a:pt x="4428" y="1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2493;p83">
              <a:extLst>
                <a:ext uri="{FF2B5EF4-FFF2-40B4-BE49-F238E27FC236}">
                  <a16:creationId xmlns:a16="http://schemas.microsoft.com/office/drawing/2014/main" id="{DC8700D8-637A-30DB-C456-0701E86E2D37}"/>
                </a:ext>
              </a:extLst>
            </p:cNvPr>
            <p:cNvSpPr/>
            <p:nvPr/>
          </p:nvSpPr>
          <p:spPr>
            <a:xfrm>
              <a:off x="6781190" y="2753115"/>
              <a:ext cx="13405" cy="8436"/>
            </a:xfrm>
            <a:custGeom>
              <a:avLst/>
              <a:gdLst/>
              <a:ahLst/>
              <a:cxnLst/>
              <a:rect l="l" t="t" r="r" b="b"/>
              <a:pathLst>
                <a:path w="777" h="489" extrusionOk="0">
                  <a:moveTo>
                    <a:pt x="264" y="0"/>
                  </a:moveTo>
                  <a:cubicBezTo>
                    <a:pt x="157" y="0"/>
                    <a:pt x="75" y="36"/>
                    <a:pt x="46" y="107"/>
                  </a:cubicBezTo>
                  <a:cubicBezTo>
                    <a:pt x="1" y="221"/>
                    <a:pt x="115" y="358"/>
                    <a:pt x="297" y="450"/>
                  </a:cubicBezTo>
                  <a:cubicBezTo>
                    <a:pt x="374" y="475"/>
                    <a:pt x="448" y="488"/>
                    <a:pt x="513" y="488"/>
                  </a:cubicBezTo>
                  <a:cubicBezTo>
                    <a:pt x="620" y="488"/>
                    <a:pt x="702" y="453"/>
                    <a:pt x="731" y="381"/>
                  </a:cubicBezTo>
                  <a:cubicBezTo>
                    <a:pt x="777" y="267"/>
                    <a:pt x="662" y="130"/>
                    <a:pt x="480" y="39"/>
                  </a:cubicBezTo>
                  <a:cubicBezTo>
                    <a:pt x="403" y="13"/>
                    <a:pt x="329" y="0"/>
                    <a:pt x="264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2494;p83">
              <a:extLst>
                <a:ext uri="{FF2B5EF4-FFF2-40B4-BE49-F238E27FC236}">
                  <a16:creationId xmlns:a16="http://schemas.microsoft.com/office/drawing/2014/main" id="{C305BD83-F742-7828-E596-1CF3D3BD6F32}"/>
                </a:ext>
              </a:extLst>
            </p:cNvPr>
            <p:cNvSpPr/>
            <p:nvPr/>
          </p:nvSpPr>
          <p:spPr>
            <a:xfrm>
              <a:off x="6817023" y="2697459"/>
              <a:ext cx="78775" cy="28380"/>
            </a:xfrm>
            <a:custGeom>
              <a:avLst/>
              <a:gdLst/>
              <a:ahLst/>
              <a:cxnLst/>
              <a:rect l="l" t="t" r="r" b="b"/>
              <a:pathLst>
                <a:path w="4566" h="1645" extrusionOk="0">
                  <a:moveTo>
                    <a:pt x="1895" y="1"/>
                  </a:moveTo>
                  <a:lnTo>
                    <a:pt x="1" y="1051"/>
                  </a:lnTo>
                  <a:lnTo>
                    <a:pt x="4566" y="1644"/>
                  </a:lnTo>
                  <a:lnTo>
                    <a:pt x="4566" y="1644"/>
                  </a:lnTo>
                  <a:lnTo>
                    <a:pt x="1895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2495;p83">
              <a:extLst>
                <a:ext uri="{FF2B5EF4-FFF2-40B4-BE49-F238E27FC236}">
                  <a16:creationId xmlns:a16="http://schemas.microsoft.com/office/drawing/2014/main" id="{0ADCD2BD-8CD9-7ACE-2670-B942D504B84E}"/>
                </a:ext>
              </a:extLst>
            </p:cNvPr>
            <p:cNvSpPr/>
            <p:nvPr/>
          </p:nvSpPr>
          <p:spPr>
            <a:xfrm>
              <a:off x="6787487" y="2722664"/>
              <a:ext cx="97287" cy="18926"/>
            </a:xfrm>
            <a:custGeom>
              <a:avLst/>
              <a:gdLst/>
              <a:ahLst/>
              <a:cxnLst/>
              <a:rect l="l" t="t" r="r" b="b"/>
              <a:pathLst>
                <a:path w="5639" h="1097" extrusionOk="0">
                  <a:moveTo>
                    <a:pt x="959" y="1"/>
                  </a:moveTo>
                  <a:lnTo>
                    <a:pt x="1" y="548"/>
                  </a:lnTo>
                  <a:lnTo>
                    <a:pt x="4726" y="1096"/>
                  </a:lnTo>
                  <a:lnTo>
                    <a:pt x="5639" y="548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2496;p83">
              <a:extLst>
                <a:ext uri="{FF2B5EF4-FFF2-40B4-BE49-F238E27FC236}">
                  <a16:creationId xmlns:a16="http://schemas.microsoft.com/office/drawing/2014/main" id="{F95ABB95-1D36-9A4C-7D3F-20DB9B853E6F}"/>
                </a:ext>
              </a:extLst>
            </p:cNvPr>
            <p:cNvSpPr/>
            <p:nvPr/>
          </p:nvSpPr>
          <p:spPr>
            <a:xfrm>
              <a:off x="6787487" y="2748664"/>
              <a:ext cx="57917" cy="20876"/>
            </a:xfrm>
            <a:custGeom>
              <a:avLst/>
              <a:gdLst/>
              <a:ahLst/>
              <a:cxnLst/>
              <a:rect l="l" t="t" r="r" b="b"/>
              <a:pathLst>
                <a:path w="3357" h="1210" extrusionOk="0">
                  <a:moveTo>
                    <a:pt x="1" y="0"/>
                  </a:moveTo>
                  <a:lnTo>
                    <a:pt x="2009" y="1210"/>
                  </a:lnTo>
                  <a:lnTo>
                    <a:pt x="33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2497;p83">
              <a:extLst>
                <a:ext uri="{FF2B5EF4-FFF2-40B4-BE49-F238E27FC236}">
                  <a16:creationId xmlns:a16="http://schemas.microsoft.com/office/drawing/2014/main" id="{F3336192-7A84-AB54-CD11-5CAA2572F8F8}"/>
                </a:ext>
              </a:extLst>
            </p:cNvPr>
            <p:cNvSpPr/>
            <p:nvPr/>
          </p:nvSpPr>
          <p:spPr>
            <a:xfrm>
              <a:off x="6482687" y="3082983"/>
              <a:ext cx="152823" cy="89023"/>
            </a:xfrm>
            <a:custGeom>
              <a:avLst/>
              <a:gdLst/>
              <a:ahLst/>
              <a:cxnLst/>
              <a:rect l="l" t="t" r="r" b="b"/>
              <a:pathLst>
                <a:path w="8858" h="5160" extrusionOk="0">
                  <a:moveTo>
                    <a:pt x="5548" y="1"/>
                  </a:moveTo>
                  <a:lnTo>
                    <a:pt x="1" y="3105"/>
                  </a:lnTo>
                  <a:lnTo>
                    <a:pt x="3448" y="5159"/>
                  </a:lnTo>
                  <a:lnTo>
                    <a:pt x="8857" y="1964"/>
                  </a:lnTo>
                  <a:lnTo>
                    <a:pt x="5548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2498;p83">
              <a:extLst>
                <a:ext uri="{FF2B5EF4-FFF2-40B4-BE49-F238E27FC236}">
                  <a16:creationId xmlns:a16="http://schemas.microsoft.com/office/drawing/2014/main" id="{95E59386-424E-1903-3BBC-084450409A9D}"/>
                </a:ext>
              </a:extLst>
            </p:cNvPr>
            <p:cNvSpPr/>
            <p:nvPr/>
          </p:nvSpPr>
          <p:spPr>
            <a:xfrm>
              <a:off x="6542156" y="3116850"/>
              <a:ext cx="93353" cy="59883"/>
            </a:xfrm>
            <a:custGeom>
              <a:avLst/>
              <a:gdLst/>
              <a:ahLst/>
              <a:cxnLst/>
              <a:rect l="l" t="t" r="r" b="b"/>
              <a:pathLst>
                <a:path w="5411" h="3471" extrusionOk="0">
                  <a:moveTo>
                    <a:pt x="5410" y="1"/>
                  </a:moveTo>
                  <a:lnTo>
                    <a:pt x="1" y="3196"/>
                  </a:lnTo>
                  <a:lnTo>
                    <a:pt x="1" y="3470"/>
                  </a:lnTo>
                  <a:lnTo>
                    <a:pt x="5410" y="320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2499;p83">
              <a:extLst>
                <a:ext uri="{FF2B5EF4-FFF2-40B4-BE49-F238E27FC236}">
                  <a16:creationId xmlns:a16="http://schemas.microsoft.com/office/drawing/2014/main" id="{7D73D9F7-A063-A440-1905-DF7F7A827488}"/>
                </a:ext>
              </a:extLst>
            </p:cNvPr>
            <p:cNvSpPr/>
            <p:nvPr/>
          </p:nvSpPr>
          <p:spPr>
            <a:xfrm>
              <a:off x="6482687" y="3136552"/>
              <a:ext cx="59487" cy="40181"/>
            </a:xfrm>
            <a:custGeom>
              <a:avLst/>
              <a:gdLst/>
              <a:ahLst/>
              <a:cxnLst/>
              <a:rect l="l" t="t" r="r" b="b"/>
              <a:pathLst>
                <a:path w="3448" h="2329" extrusionOk="0">
                  <a:moveTo>
                    <a:pt x="1" y="0"/>
                  </a:moveTo>
                  <a:lnTo>
                    <a:pt x="1" y="251"/>
                  </a:lnTo>
                  <a:lnTo>
                    <a:pt x="3448" y="2328"/>
                  </a:lnTo>
                  <a:lnTo>
                    <a:pt x="3448" y="20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2500;p83">
              <a:extLst>
                <a:ext uri="{FF2B5EF4-FFF2-40B4-BE49-F238E27FC236}">
                  <a16:creationId xmlns:a16="http://schemas.microsoft.com/office/drawing/2014/main" id="{AE34BB3B-77A6-4677-7EFC-85D9F262E659}"/>
                </a:ext>
              </a:extLst>
            </p:cNvPr>
            <p:cNvSpPr/>
            <p:nvPr/>
          </p:nvSpPr>
          <p:spPr>
            <a:xfrm>
              <a:off x="6501595" y="3088901"/>
              <a:ext cx="122890" cy="71684"/>
            </a:xfrm>
            <a:custGeom>
              <a:avLst/>
              <a:gdLst/>
              <a:ahLst/>
              <a:cxnLst/>
              <a:rect l="l" t="t" r="r" b="b"/>
              <a:pathLst>
                <a:path w="7123" h="4155" extrusionOk="0">
                  <a:moveTo>
                    <a:pt x="4429" y="0"/>
                  </a:moveTo>
                  <a:lnTo>
                    <a:pt x="1" y="2465"/>
                  </a:lnTo>
                  <a:lnTo>
                    <a:pt x="2831" y="4154"/>
                  </a:lnTo>
                  <a:lnTo>
                    <a:pt x="7122" y="1621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2501;p83">
              <a:extLst>
                <a:ext uri="{FF2B5EF4-FFF2-40B4-BE49-F238E27FC236}">
                  <a16:creationId xmlns:a16="http://schemas.microsoft.com/office/drawing/2014/main" id="{DE091A31-605D-40CE-7958-CEE0442972E1}"/>
                </a:ext>
              </a:extLst>
            </p:cNvPr>
            <p:cNvSpPr/>
            <p:nvPr/>
          </p:nvSpPr>
          <p:spPr>
            <a:xfrm>
              <a:off x="6509480" y="3144350"/>
              <a:ext cx="13405" cy="8540"/>
            </a:xfrm>
            <a:custGeom>
              <a:avLst/>
              <a:gdLst/>
              <a:ahLst/>
              <a:cxnLst/>
              <a:rect l="l" t="t" r="r" b="b"/>
              <a:pathLst>
                <a:path w="777" h="495" extrusionOk="0">
                  <a:moveTo>
                    <a:pt x="270" y="0"/>
                  </a:moveTo>
                  <a:cubicBezTo>
                    <a:pt x="163" y="0"/>
                    <a:pt x="74" y="39"/>
                    <a:pt x="46" y="96"/>
                  </a:cubicBezTo>
                  <a:cubicBezTo>
                    <a:pt x="0" y="210"/>
                    <a:pt x="114" y="370"/>
                    <a:pt x="320" y="438"/>
                  </a:cubicBezTo>
                  <a:cubicBezTo>
                    <a:pt x="396" y="476"/>
                    <a:pt x="472" y="495"/>
                    <a:pt x="538" y="495"/>
                  </a:cubicBezTo>
                  <a:cubicBezTo>
                    <a:pt x="631" y="495"/>
                    <a:pt x="704" y="459"/>
                    <a:pt x="731" y="393"/>
                  </a:cubicBezTo>
                  <a:cubicBezTo>
                    <a:pt x="776" y="278"/>
                    <a:pt x="662" y="119"/>
                    <a:pt x="479" y="50"/>
                  </a:cubicBezTo>
                  <a:cubicBezTo>
                    <a:pt x="410" y="15"/>
                    <a:pt x="337" y="0"/>
                    <a:pt x="270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2502;p83">
              <a:extLst>
                <a:ext uri="{FF2B5EF4-FFF2-40B4-BE49-F238E27FC236}">
                  <a16:creationId xmlns:a16="http://schemas.microsoft.com/office/drawing/2014/main" id="{85C4229C-8799-4BED-64DC-126E9D8E4574}"/>
                </a:ext>
              </a:extLst>
            </p:cNvPr>
            <p:cNvSpPr/>
            <p:nvPr/>
          </p:nvSpPr>
          <p:spPr>
            <a:xfrm>
              <a:off x="6545313" y="3088901"/>
              <a:ext cx="79172" cy="27966"/>
            </a:xfrm>
            <a:custGeom>
              <a:avLst/>
              <a:gdLst/>
              <a:ahLst/>
              <a:cxnLst/>
              <a:rect l="l" t="t" r="r" b="b"/>
              <a:pathLst>
                <a:path w="4589" h="1621" extrusionOk="0">
                  <a:moveTo>
                    <a:pt x="1895" y="0"/>
                  </a:moveTo>
                  <a:lnTo>
                    <a:pt x="0" y="1050"/>
                  </a:lnTo>
                  <a:lnTo>
                    <a:pt x="4588" y="162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2503;p83">
              <a:extLst>
                <a:ext uri="{FF2B5EF4-FFF2-40B4-BE49-F238E27FC236}">
                  <a16:creationId xmlns:a16="http://schemas.microsoft.com/office/drawing/2014/main" id="{A2DFC444-81C6-F46F-A2B2-195E676B4D5C}"/>
                </a:ext>
              </a:extLst>
            </p:cNvPr>
            <p:cNvSpPr/>
            <p:nvPr/>
          </p:nvSpPr>
          <p:spPr>
            <a:xfrm>
              <a:off x="6515777" y="3114089"/>
              <a:ext cx="97666" cy="18926"/>
            </a:xfrm>
            <a:custGeom>
              <a:avLst/>
              <a:gdLst/>
              <a:ahLst/>
              <a:cxnLst/>
              <a:rect l="l" t="t" r="r" b="b"/>
              <a:pathLst>
                <a:path w="5661" h="1097" extrusionOk="0">
                  <a:moveTo>
                    <a:pt x="982" y="1"/>
                  </a:moveTo>
                  <a:lnTo>
                    <a:pt x="0" y="549"/>
                  </a:lnTo>
                  <a:lnTo>
                    <a:pt x="4725" y="1097"/>
                  </a:lnTo>
                  <a:lnTo>
                    <a:pt x="5661" y="54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2504;p83">
              <a:extLst>
                <a:ext uri="{FF2B5EF4-FFF2-40B4-BE49-F238E27FC236}">
                  <a16:creationId xmlns:a16="http://schemas.microsoft.com/office/drawing/2014/main" id="{2EBA3160-F9A2-A227-AC32-5177EB82628C}"/>
                </a:ext>
              </a:extLst>
            </p:cNvPr>
            <p:cNvSpPr/>
            <p:nvPr/>
          </p:nvSpPr>
          <p:spPr>
            <a:xfrm>
              <a:off x="6515777" y="3139692"/>
              <a:ext cx="57899" cy="20893"/>
            </a:xfrm>
            <a:custGeom>
              <a:avLst/>
              <a:gdLst/>
              <a:ahLst/>
              <a:cxnLst/>
              <a:rect l="l" t="t" r="r" b="b"/>
              <a:pathLst>
                <a:path w="3356" h="1211" extrusionOk="0">
                  <a:moveTo>
                    <a:pt x="0" y="1"/>
                  </a:moveTo>
                  <a:lnTo>
                    <a:pt x="2009" y="1210"/>
                  </a:lnTo>
                  <a:lnTo>
                    <a:pt x="3356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2505;p83">
              <a:extLst>
                <a:ext uri="{FF2B5EF4-FFF2-40B4-BE49-F238E27FC236}">
                  <a16:creationId xmlns:a16="http://schemas.microsoft.com/office/drawing/2014/main" id="{210F8C54-DAD8-A829-1998-755D92442C21}"/>
                </a:ext>
              </a:extLst>
            </p:cNvPr>
            <p:cNvSpPr/>
            <p:nvPr/>
          </p:nvSpPr>
          <p:spPr>
            <a:xfrm>
              <a:off x="6477183" y="3575628"/>
              <a:ext cx="152805" cy="89006"/>
            </a:xfrm>
            <a:custGeom>
              <a:avLst/>
              <a:gdLst/>
              <a:ahLst/>
              <a:cxnLst/>
              <a:rect l="l" t="t" r="r" b="b"/>
              <a:pathLst>
                <a:path w="8857" h="5159" extrusionOk="0">
                  <a:moveTo>
                    <a:pt x="3310" y="0"/>
                  </a:moveTo>
                  <a:lnTo>
                    <a:pt x="0" y="1963"/>
                  </a:lnTo>
                  <a:lnTo>
                    <a:pt x="5410" y="5159"/>
                  </a:lnTo>
                  <a:lnTo>
                    <a:pt x="8857" y="3082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2506;p83">
              <a:extLst>
                <a:ext uri="{FF2B5EF4-FFF2-40B4-BE49-F238E27FC236}">
                  <a16:creationId xmlns:a16="http://schemas.microsoft.com/office/drawing/2014/main" id="{526392CC-1C32-6164-F78D-D10DA68149B2}"/>
                </a:ext>
              </a:extLst>
            </p:cNvPr>
            <p:cNvSpPr/>
            <p:nvPr/>
          </p:nvSpPr>
          <p:spPr>
            <a:xfrm>
              <a:off x="6477183" y="3609495"/>
              <a:ext cx="93353" cy="59866"/>
            </a:xfrm>
            <a:custGeom>
              <a:avLst/>
              <a:gdLst/>
              <a:ahLst/>
              <a:cxnLst/>
              <a:rect l="l" t="t" r="r" b="b"/>
              <a:pathLst>
                <a:path w="5411" h="3470" extrusionOk="0">
                  <a:moveTo>
                    <a:pt x="0" y="0"/>
                  </a:moveTo>
                  <a:lnTo>
                    <a:pt x="0" y="320"/>
                  </a:lnTo>
                  <a:lnTo>
                    <a:pt x="5410" y="3470"/>
                  </a:lnTo>
                  <a:lnTo>
                    <a:pt x="5410" y="3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2507;p83">
              <a:extLst>
                <a:ext uri="{FF2B5EF4-FFF2-40B4-BE49-F238E27FC236}">
                  <a16:creationId xmlns:a16="http://schemas.microsoft.com/office/drawing/2014/main" id="{62F5EE5F-67E0-53BC-B3AC-3F9F1AC94DF2}"/>
                </a:ext>
              </a:extLst>
            </p:cNvPr>
            <p:cNvSpPr/>
            <p:nvPr/>
          </p:nvSpPr>
          <p:spPr>
            <a:xfrm>
              <a:off x="6570519" y="3628783"/>
              <a:ext cx="59469" cy="40578"/>
            </a:xfrm>
            <a:custGeom>
              <a:avLst/>
              <a:gdLst/>
              <a:ahLst/>
              <a:cxnLst/>
              <a:rect l="l" t="t" r="r" b="b"/>
              <a:pathLst>
                <a:path w="3447" h="2352" extrusionOk="0">
                  <a:moveTo>
                    <a:pt x="3447" y="1"/>
                  </a:moveTo>
                  <a:lnTo>
                    <a:pt x="0" y="2078"/>
                  </a:lnTo>
                  <a:lnTo>
                    <a:pt x="0" y="2352"/>
                  </a:lnTo>
                  <a:lnTo>
                    <a:pt x="3447" y="274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2508;p83">
              <a:extLst>
                <a:ext uri="{FF2B5EF4-FFF2-40B4-BE49-F238E27FC236}">
                  <a16:creationId xmlns:a16="http://schemas.microsoft.com/office/drawing/2014/main" id="{56EA5B5F-AC2B-D67E-2273-91551106F25E}"/>
                </a:ext>
              </a:extLst>
            </p:cNvPr>
            <p:cNvSpPr/>
            <p:nvPr/>
          </p:nvSpPr>
          <p:spPr>
            <a:xfrm>
              <a:off x="6488208" y="3581132"/>
              <a:ext cx="122493" cy="72081"/>
            </a:xfrm>
            <a:custGeom>
              <a:avLst/>
              <a:gdLst/>
              <a:ahLst/>
              <a:cxnLst/>
              <a:rect l="l" t="t" r="r" b="b"/>
              <a:pathLst>
                <a:path w="7100" h="4178" extrusionOk="0">
                  <a:moveTo>
                    <a:pt x="2694" y="1"/>
                  </a:moveTo>
                  <a:lnTo>
                    <a:pt x="1" y="1644"/>
                  </a:lnTo>
                  <a:lnTo>
                    <a:pt x="4292" y="4178"/>
                  </a:lnTo>
                  <a:lnTo>
                    <a:pt x="7099" y="2466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2509;p83">
              <a:extLst>
                <a:ext uri="{FF2B5EF4-FFF2-40B4-BE49-F238E27FC236}">
                  <a16:creationId xmlns:a16="http://schemas.microsoft.com/office/drawing/2014/main" id="{A486076F-8B08-B93C-E3D6-0F8645504C66}"/>
                </a:ext>
              </a:extLst>
            </p:cNvPr>
            <p:cNvSpPr/>
            <p:nvPr/>
          </p:nvSpPr>
          <p:spPr>
            <a:xfrm>
              <a:off x="6589411" y="3636874"/>
              <a:ext cx="13405" cy="8540"/>
            </a:xfrm>
            <a:custGeom>
              <a:avLst/>
              <a:gdLst/>
              <a:ahLst/>
              <a:cxnLst/>
              <a:rect l="l" t="t" r="r" b="b"/>
              <a:pathLst>
                <a:path w="777" h="495" extrusionOk="0">
                  <a:moveTo>
                    <a:pt x="539" y="0"/>
                  </a:moveTo>
                  <a:cubicBezTo>
                    <a:pt x="473" y="0"/>
                    <a:pt x="396" y="18"/>
                    <a:pt x="320" y="57"/>
                  </a:cubicBezTo>
                  <a:cubicBezTo>
                    <a:pt x="115" y="125"/>
                    <a:pt x="1" y="285"/>
                    <a:pt x="46" y="399"/>
                  </a:cubicBezTo>
                  <a:cubicBezTo>
                    <a:pt x="75" y="455"/>
                    <a:pt x="164" y="494"/>
                    <a:pt x="271" y="494"/>
                  </a:cubicBezTo>
                  <a:cubicBezTo>
                    <a:pt x="337" y="494"/>
                    <a:pt x="410" y="479"/>
                    <a:pt x="480" y="445"/>
                  </a:cubicBezTo>
                  <a:cubicBezTo>
                    <a:pt x="663" y="376"/>
                    <a:pt x="777" y="216"/>
                    <a:pt x="731" y="102"/>
                  </a:cubicBezTo>
                  <a:cubicBezTo>
                    <a:pt x="704" y="36"/>
                    <a:pt x="631" y="0"/>
                    <a:pt x="539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2510;p83">
              <a:extLst>
                <a:ext uri="{FF2B5EF4-FFF2-40B4-BE49-F238E27FC236}">
                  <a16:creationId xmlns:a16="http://schemas.microsoft.com/office/drawing/2014/main" id="{3B5506A5-663D-F079-7778-C62E35163802}"/>
                </a:ext>
              </a:extLst>
            </p:cNvPr>
            <p:cNvSpPr/>
            <p:nvPr/>
          </p:nvSpPr>
          <p:spPr>
            <a:xfrm>
              <a:off x="6488208" y="3581132"/>
              <a:ext cx="79172" cy="28380"/>
            </a:xfrm>
            <a:custGeom>
              <a:avLst/>
              <a:gdLst/>
              <a:ahLst/>
              <a:cxnLst/>
              <a:rect l="l" t="t" r="r" b="b"/>
              <a:pathLst>
                <a:path w="4589" h="1645" extrusionOk="0">
                  <a:moveTo>
                    <a:pt x="2694" y="1"/>
                  </a:moveTo>
                  <a:lnTo>
                    <a:pt x="1" y="1644"/>
                  </a:lnTo>
                  <a:lnTo>
                    <a:pt x="1" y="1644"/>
                  </a:lnTo>
                  <a:lnTo>
                    <a:pt x="4588" y="1074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2511;p83">
              <a:extLst>
                <a:ext uri="{FF2B5EF4-FFF2-40B4-BE49-F238E27FC236}">
                  <a16:creationId xmlns:a16="http://schemas.microsoft.com/office/drawing/2014/main" id="{48C285E4-2FCF-8BA3-9E23-41F10E4B2CFD}"/>
                </a:ext>
              </a:extLst>
            </p:cNvPr>
            <p:cNvSpPr/>
            <p:nvPr/>
          </p:nvSpPr>
          <p:spPr>
            <a:xfrm>
              <a:off x="6499232" y="3606734"/>
              <a:ext cx="97684" cy="18529"/>
            </a:xfrm>
            <a:custGeom>
              <a:avLst/>
              <a:gdLst/>
              <a:ahLst/>
              <a:cxnLst/>
              <a:rect l="l" t="t" r="r" b="b"/>
              <a:pathLst>
                <a:path w="5662" h="1074" extrusionOk="0">
                  <a:moveTo>
                    <a:pt x="4680" y="0"/>
                  </a:moveTo>
                  <a:lnTo>
                    <a:pt x="1" y="525"/>
                  </a:lnTo>
                  <a:lnTo>
                    <a:pt x="936" y="1073"/>
                  </a:lnTo>
                  <a:lnTo>
                    <a:pt x="5661" y="548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2512;p83">
              <a:extLst>
                <a:ext uri="{FF2B5EF4-FFF2-40B4-BE49-F238E27FC236}">
                  <a16:creationId xmlns:a16="http://schemas.microsoft.com/office/drawing/2014/main" id="{D256126A-AFD6-FC7D-D789-F599262D6D72}"/>
                </a:ext>
              </a:extLst>
            </p:cNvPr>
            <p:cNvSpPr/>
            <p:nvPr/>
          </p:nvSpPr>
          <p:spPr>
            <a:xfrm>
              <a:off x="6538619" y="3632337"/>
              <a:ext cx="58296" cy="20876"/>
            </a:xfrm>
            <a:custGeom>
              <a:avLst/>
              <a:gdLst/>
              <a:ahLst/>
              <a:cxnLst/>
              <a:rect l="l" t="t" r="r" b="b"/>
              <a:pathLst>
                <a:path w="3379" h="1210" extrusionOk="0">
                  <a:moveTo>
                    <a:pt x="3378" y="0"/>
                  </a:moveTo>
                  <a:lnTo>
                    <a:pt x="0" y="411"/>
                  </a:lnTo>
                  <a:lnTo>
                    <a:pt x="1370" y="1210"/>
                  </a:lnTo>
                  <a:lnTo>
                    <a:pt x="3378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2513;p83">
              <a:extLst>
                <a:ext uri="{FF2B5EF4-FFF2-40B4-BE49-F238E27FC236}">
                  <a16:creationId xmlns:a16="http://schemas.microsoft.com/office/drawing/2014/main" id="{C258D2FC-E880-42C8-D401-563365BA412C}"/>
                </a:ext>
              </a:extLst>
            </p:cNvPr>
            <p:cNvSpPr/>
            <p:nvPr/>
          </p:nvSpPr>
          <p:spPr>
            <a:xfrm>
              <a:off x="6144814" y="2951070"/>
              <a:ext cx="330420" cy="191399"/>
            </a:xfrm>
            <a:custGeom>
              <a:avLst/>
              <a:gdLst/>
              <a:ahLst/>
              <a:cxnLst/>
              <a:rect l="l" t="t" r="r" b="b"/>
              <a:pathLst>
                <a:path w="19152" h="11094" extrusionOk="0">
                  <a:moveTo>
                    <a:pt x="11939" y="0"/>
                  </a:moveTo>
                  <a:lnTo>
                    <a:pt x="1" y="6802"/>
                  </a:lnTo>
                  <a:lnTo>
                    <a:pt x="7259" y="11093"/>
                  </a:lnTo>
                  <a:lnTo>
                    <a:pt x="19151" y="4040"/>
                  </a:lnTo>
                  <a:lnTo>
                    <a:pt x="11939" y="0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2514;p83">
              <a:extLst>
                <a:ext uri="{FF2B5EF4-FFF2-40B4-BE49-F238E27FC236}">
                  <a16:creationId xmlns:a16="http://schemas.microsoft.com/office/drawing/2014/main" id="{CA279579-7EC7-A3A5-5FEF-826D40AE3993}"/>
                </a:ext>
              </a:extLst>
            </p:cNvPr>
            <p:cNvSpPr/>
            <p:nvPr/>
          </p:nvSpPr>
          <p:spPr>
            <a:xfrm>
              <a:off x="6270050" y="3020770"/>
              <a:ext cx="205184" cy="127996"/>
            </a:xfrm>
            <a:custGeom>
              <a:avLst/>
              <a:gdLst/>
              <a:ahLst/>
              <a:cxnLst/>
              <a:rect l="l" t="t" r="r" b="b"/>
              <a:pathLst>
                <a:path w="11893" h="7419" extrusionOk="0">
                  <a:moveTo>
                    <a:pt x="11892" y="0"/>
                  </a:moveTo>
                  <a:lnTo>
                    <a:pt x="0" y="7053"/>
                  </a:lnTo>
                  <a:lnTo>
                    <a:pt x="0" y="7419"/>
                  </a:lnTo>
                  <a:lnTo>
                    <a:pt x="11892" y="366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2515;p83">
              <a:extLst>
                <a:ext uri="{FF2B5EF4-FFF2-40B4-BE49-F238E27FC236}">
                  <a16:creationId xmlns:a16="http://schemas.microsoft.com/office/drawing/2014/main" id="{5F620CE4-DE47-CDC2-F0B6-5E3B3A89E67F}"/>
                </a:ext>
              </a:extLst>
            </p:cNvPr>
            <p:cNvSpPr/>
            <p:nvPr/>
          </p:nvSpPr>
          <p:spPr>
            <a:xfrm>
              <a:off x="6144814" y="3068422"/>
              <a:ext cx="125253" cy="80345"/>
            </a:xfrm>
            <a:custGeom>
              <a:avLst/>
              <a:gdLst/>
              <a:ahLst/>
              <a:cxnLst/>
              <a:rect l="l" t="t" r="r" b="b"/>
              <a:pathLst>
                <a:path w="7260" h="4657" extrusionOk="0">
                  <a:moveTo>
                    <a:pt x="1" y="0"/>
                  </a:moveTo>
                  <a:lnTo>
                    <a:pt x="1" y="365"/>
                  </a:lnTo>
                  <a:lnTo>
                    <a:pt x="7259" y="4657"/>
                  </a:lnTo>
                  <a:lnTo>
                    <a:pt x="7259" y="4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2516;p83">
              <a:extLst>
                <a:ext uri="{FF2B5EF4-FFF2-40B4-BE49-F238E27FC236}">
                  <a16:creationId xmlns:a16="http://schemas.microsoft.com/office/drawing/2014/main" id="{224B3722-47ED-AFC7-24B5-BCD052D12CE5}"/>
                </a:ext>
              </a:extLst>
            </p:cNvPr>
            <p:cNvSpPr/>
            <p:nvPr/>
          </p:nvSpPr>
          <p:spPr>
            <a:xfrm>
              <a:off x="6170813" y="2966028"/>
              <a:ext cx="278421" cy="161483"/>
            </a:xfrm>
            <a:custGeom>
              <a:avLst/>
              <a:gdLst/>
              <a:ahLst/>
              <a:cxnLst/>
              <a:rect l="l" t="t" r="r" b="b"/>
              <a:pathLst>
                <a:path w="16138" h="9360" extrusionOk="0">
                  <a:moveTo>
                    <a:pt x="10066" y="1"/>
                  </a:moveTo>
                  <a:lnTo>
                    <a:pt x="0" y="5753"/>
                  </a:lnTo>
                  <a:lnTo>
                    <a:pt x="6118" y="9359"/>
                  </a:lnTo>
                  <a:lnTo>
                    <a:pt x="16138" y="3424"/>
                  </a:lnTo>
                  <a:lnTo>
                    <a:pt x="10066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2517;p83">
              <a:extLst>
                <a:ext uri="{FF2B5EF4-FFF2-40B4-BE49-F238E27FC236}">
                  <a16:creationId xmlns:a16="http://schemas.microsoft.com/office/drawing/2014/main" id="{F98BB0C2-3D31-D8E4-5DB9-34A86C45ACA0}"/>
                </a:ext>
              </a:extLst>
            </p:cNvPr>
            <p:cNvSpPr/>
            <p:nvPr/>
          </p:nvSpPr>
          <p:spPr>
            <a:xfrm>
              <a:off x="6393302" y="2983315"/>
              <a:ext cx="20496" cy="13026"/>
            </a:xfrm>
            <a:custGeom>
              <a:avLst/>
              <a:gdLst/>
              <a:ahLst/>
              <a:cxnLst/>
              <a:rect l="l" t="t" r="r" b="b"/>
              <a:pathLst>
                <a:path w="1188" h="755" extrusionOk="0">
                  <a:moveTo>
                    <a:pt x="274" y="0"/>
                  </a:moveTo>
                  <a:cubicBezTo>
                    <a:pt x="181" y="0"/>
                    <a:pt x="107" y="24"/>
                    <a:pt x="69" y="71"/>
                  </a:cubicBezTo>
                  <a:cubicBezTo>
                    <a:pt x="1" y="208"/>
                    <a:pt x="160" y="459"/>
                    <a:pt x="457" y="619"/>
                  </a:cubicBezTo>
                  <a:cubicBezTo>
                    <a:pt x="610" y="708"/>
                    <a:pt x="770" y="755"/>
                    <a:pt x="893" y="755"/>
                  </a:cubicBezTo>
                  <a:cubicBezTo>
                    <a:pt x="991" y="755"/>
                    <a:pt x="1066" y="726"/>
                    <a:pt x="1096" y="665"/>
                  </a:cubicBezTo>
                  <a:cubicBezTo>
                    <a:pt x="1188" y="528"/>
                    <a:pt x="1005" y="300"/>
                    <a:pt x="731" y="140"/>
                  </a:cubicBezTo>
                  <a:cubicBezTo>
                    <a:pt x="571" y="47"/>
                    <a:pt x="404" y="0"/>
                    <a:pt x="274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5" name="Google Shape;2518;p83">
              <a:extLst>
                <a:ext uri="{FF2B5EF4-FFF2-40B4-BE49-F238E27FC236}">
                  <a16:creationId xmlns:a16="http://schemas.microsoft.com/office/drawing/2014/main" id="{50743E7E-E8EB-08AD-B3FA-97F56BC37242}"/>
                </a:ext>
              </a:extLst>
            </p:cNvPr>
            <p:cNvSpPr/>
            <p:nvPr/>
          </p:nvSpPr>
          <p:spPr>
            <a:xfrm>
              <a:off x="6276347" y="2966028"/>
              <a:ext cx="172887" cy="161483"/>
            </a:xfrm>
            <a:custGeom>
              <a:avLst/>
              <a:gdLst/>
              <a:ahLst/>
              <a:cxnLst/>
              <a:rect l="l" t="t" r="r" b="b"/>
              <a:pathLst>
                <a:path w="10021" h="9360" extrusionOk="0">
                  <a:moveTo>
                    <a:pt x="3949" y="1"/>
                  </a:moveTo>
                  <a:lnTo>
                    <a:pt x="1" y="9359"/>
                  </a:lnTo>
                  <a:lnTo>
                    <a:pt x="10021" y="3424"/>
                  </a:lnTo>
                  <a:lnTo>
                    <a:pt x="3949" y="1"/>
                  </a:lnTo>
                  <a:close/>
                </a:path>
              </a:pathLst>
            </a:custGeom>
            <a:solidFill>
              <a:srgbClr val="EAE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6" name="Google Shape;2519;p83">
              <a:extLst>
                <a:ext uri="{FF2B5EF4-FFF2-40B4-BE49-F238E27FC236}">
                  <a16:creationId xmlns:a16="http://schemas.microsoft.com/office/drawing/2014/main" id="{1A5B45D7-31AB-8E7D-DB8E-D7C03B4B2EC2}"/>
                </a:ext>
              </a:extLst>
            </p:cNvPr>
            <p:cNvSpPr/>
            <p:nvPr/>
          </p:nvSpPr>
          <p:spPr>
            <a:xfrm>
              <a:off x="6900111" y="2642975"/>
              <a:ext cx="146905" cy="79914"/>
            </a:xfrm>
            <a:custGeom>
              <a:avLst/>
              <a:gdLst/>
              <a:ahLst/>
              <a:cxnLst/>
              <a:rect l="l" t="t" r="r" b="b"/>
              <a:pathLst>
                <a:path w="8515" h="4632" extrusionOk="0">
                  <a:moveTo>
                    <a:pt x="4290" y="0"/>
                  </a:moveTo>
                  <a:cubicBezTo>
                    <a:pt x="3676" y="0"/>
                    <a:pt x="3063" y="103"/>
                    <a:pt x="2512" y="306"/>
                  </a:cubicBezTo>
                  <a:lnTo>
                    <a:pt x="2443" y="329"/>
                  </a:lnTo>
                  <a:cubicBezTo>
                    <a:pt x="1" y="1196"/>
                    <a:pt x="1" y="3433"/>
                    <a:pt x="2397" y="4323"/>
                  </a:cubicBezTo>
                  <a:cubicBezTo>
                    <a:pt x="2957" y="4528"/>
                    <a:pt x="3584" y="4631"/>
                    <a:pt x="4212" y="4631"/>
                  </a:cubicBezTo>
                  <a:cubicBezTo>
                    <a:pt x="4840" y="4631"/>
                    <a:pt x="5467" y="4528"/>
                    <a:pt x="6027" y="4323"/>
                  </a:cubicBezTo>
                  <a:lnTo>
                    <a:pt x="6118" y="4277"/>
                  </a:lnTo>
                  <a:cubicBezTo>
                    <a:pt x="8492" y="3410"/>
                    <a:pt x="8515" y="1196"/>
                    <a:pt x="6118" y="329"/>
                  </a:cubicBezTo>
                  <a:cubicBezTo>
                    <a:pt x="5551" y="109"/>
                    <a:pt x="4920" y="0"/>
                    <a:pt x="4290" y="0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2520;p83">
              <a:extLst>
                <a:ext uri="{FF2B5EF4-FFF2-40B4-BE49-F238E27FC236}">
                  <a16:creationId xmlns:a16="http://schemas.microsoft.com/office/drawing/2014/main" id="{6AE819C2-1D71-59CB-7E78-E69A98CA4739}"/>
                </a:ext>
              </a:extLst>
            </p:cNvPr>
            <p:cNvSpPr/>
            <p:nvPr/>
          </p:nvSpPr>
          <p:spPr>
            <a:xfrm>
              <a:off x="6927284" y="2689988"/>
              <a:ext cx="90593" cy="23636"/>
            </a:xfrm>
            <a:custGeom>
              <a:avLst/>
              <a:gdLst/>
              <a:ahLst/>
              <a:cxnLst/>
              <a:rect l="l" t="t" r="r" b="b"/>
              <a:pathLst>
                <a:path w="5251" h="1370" extrusionOk="0">
                  <a:moveTo>
                    <a:pt x="1" y="0"/>
                  </a:moveTo>
                  <a:cubicBezTo>
                    <a:pt x="161" y="480"/>
                    <a:pt x="594" y="845"/>
                    <a:pt x="1051" y="1050"/>
                  </a:cubicBezTo>
                  <a:cubicBezTo>
                    <a:pt x="1530" y="1256"/>
                    <a:pt x="2032" y="1370"/>
                    <a:pt x="2557" y="1370"/>
                  </a:cubicBezTo>
                  <a:cubicBezTo>
                    <a:pt x="3059" y="1370"/>
                    <a:pt x="3584" y="1301"/>
                    <a:pt x="4064" y="1119"/>
                  </a:cubicBezTo>
                  <a:cubicBezTo>
                    <a:pt x="4543" y="936"/>
                    <a:pt x="4999" y="639"/>
                    <a:pt x="5251" y="183"/>
                  </a:cubicBezTo>
                  <a:lnTo>
                    <a:pt x="5251" y="183"/>
                  </a:lnTo>
                  <a:cubicBezTo>
                    <a:pt x="4977" y="616"/>
                    <a:pt x="4520" y="890"/>
                    <a:pt x="4041" y="1050"/>
                  </a:cubicBezTo>
                  <a:cubicBezTo>
                    <a:pt x="3561" y="1233"/>
                    <a:pt x="3059" y="1301"/>
                    <a:pt x="2557" y="1301"/>
                  </a:cubicBezTo>
                  <a:cubicBezTo>
                    <a:pt x="2055" y="1278"/>
                    <a:pt x="1553" y="1187"/>
                    <a:pt x="1074" y="982"/>
                  </a:cubicBezTo>
                  <a:cubicBezTo>
                    <a:pt x="640" y="776"/>
                    <a:pt x="183" y="480"/>
                    <a:pt x="1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Google Shape;2521;p83">
              <a:extLst>
                <a:ext uri="{FF2B5EF4-FFF2-40B4-BE49-F238E27FC236}">
                  <a16:creationId xmlns:a16="http://schemas.microsoft.com/office/drawing/2014/main" id="{A985D8B9-E683-EEFA-D02B-3A1BE7D1CEF9}"/>
                </a:ext>
              </a:extLst>
            </p:cNvPr>
            <p:cNvSpPr/>
            <p:nvPr/>
          </p:nvSpPr>
          <p:spPr>
            <a:xfrm>
              <a:off x="6931234" y="2652102"/>
              <a:ext cx="87832" cy="22152"/>
            </a:xfrm>
            <a:custGeom>
              <a:avLst/>
              <a:gdLst/>
              <a:ahLst/>
              <a:cxnLst/>
              <a:rect l="l" t="t" r="r" b="b"/>
              <a:pathLst>
                <a:path w="5091" h="1284" extrusionOk="0">
                  <a:moveTo>
                    <a:pt x="2445" y="1"/>
                  </a:moveTo>
                  <a:cubicBezTo>
                    <a:pt x="2026" y="1"/>
                    <a:pt x="1609" y="71"/>
                    <a:pt x="1210" y="210"/>
                  </a:cubicBezTo>
                  <a:cubicBezTo>
                    <a:pt x="753" y="370"/>
                    <a:pt x="297" y="598"/>
                    <a:pt x="0" y="986"/>
                  </a:cubicBezTo>
                  <a:cubicBezTo>
                    <a:pt x="320" y="621"/>
                    <a:pt x="776" y="416"/>
                    <a:pt x="1233" y="279"/>
                  </a:cubicBezTo>
                  <a:cubicBezTo>
                    <a:pt x="1598" y="144"/>
                    <a:pt x="2011" y="91"/>
                    <a:pt x="2405" y="91"/>
                  </a:cubicBezTo>
                  <a:cubicBezTo>
                    <a:pt x="2479" y="91"/>
                    <a:pt x="2553" y="93"/>
                    <a:pt x="2625" y="96"/>
                  </a:cubicBezTo>
                  <a:cubicBezTo>
                    <a:pt x="3104" y="96"/>
                    <a:pt x="3584" y="188"/>
                    <a:pt x="4017" y="370"/>
                  </a:cubicBezTo>
                  <a:cubicBezTo>
                    <a:pt x="4451" y="576"/>
                    <a:pt x="4885" y="849"/>
                    <a:pt x="5090" y="1283"/>
                  </a:cubicBezTo>
                  <a:cubicBezTo>
                    <a:pt x="4907" y="827"/>
                    <a:pt x="4497" y="530"/>
                    <a:pt x="4040" y="325"/>
                  </a:cubicBezTo>
                  <a:cubicBezTo>
                    <a:pt x="3606" y="119"/>
                    <a:pt x="3127" y="28"/>
                    <a:pt x="2625" y="5"/>
                  </a:cubicBezTo>
                  <a:cubicBezTo>
                    <a:pt x="2565" y="2"/>
                    <a:pt x="2505" y="1"/>
                    <a:pt x="2445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Google Shape;2522;p83">
              <a:extLst>
                <a:ext uri="{FF2B5EF4-FFF2-40B4-BE49-F238E27FC236}">
                  <a16:creationId xmlns:a16="http://schemas.microsoft.com/office/drawing/2014/main" id="{C2EA7EEE-8EB9-74B9-B22B-6523E743C3B7}"/>
                </a:ext>
              </a:extLst>
            </p:cNvPr>
            <p:cNvSpPr/>
            <p:nvPr/>
          </p:nvSpPr>
          <p:spPr>
            <a:xfrm>
              <a:off x="6940672" y="2649031"/>
              <a:ext cx="65387" cy="50119"/>
            </a:xfrm>
            <a:custGeom>
              <a:avLst/>
              <a:gdLst/>
              <a:ahLst/>
              <a:cxnLst/>
              <a:rect l="l" t="t" r="r" b="b"/>
              <a:pathLst>
                <a:path w="3790" h="2905" extrusionOk="0">
                  <a:moveTo>
                    <a:pt x="1" y="0"/>
                  </a:moveTo>
                  <a:lnTo>
                    <a:pt x="412" y="2077"/>
                  </a:lnTo>
                  <a:lnTo>
                    <a:pt x="412" y="2100"/>
                  </a:lnTo>
                  <a:cubicBezTo>
                    <a:pt x="480" y="2374"/>
                    <a:pt x="708" y="2625"/>
                    <a:pt x="1142" y="2785"/>
                  </a:cubicBezTo>
                  <a:cubicBezTo>
                    <a:pt x="1370" y="2865"/>
                    <a:pt x="1627" y="2905"/>
                    <a:pt x="1884" y="2905"/>
                  </a:cubicBezTo>
                  <a:cubicBezTo>
                    <a:pt x="2141" y="2905"/>
                    <a:pt x="2397" y="2865"/>
                    <a:pt x="2626" y="2785"/>
                  </a:cubicBezTo>
                  <a:lnTo>
                    <a:pt x="2671" y="2762"/>
                  </a:lnTo>
                  <a:cubicBezTo>
                    <a:pt x="3105" y="2602"/>
                    <a:pt x="3333" y="2351"/>
                    <a:pt x="3379" y="2077"/>
                  </a:cubicBezTo>
                  <a:lnTo>
                    <a:pt x="3402" y="2077"/>
                  </a:lnTo>
                  <a:lnTo>
                    <a:pt x="3790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0" name="Google Shape;2523;p83">
              <a:extLst>
                <a:ext uri="{FF2B5EF4-FFF2-40B4-BE49-F238E27FC236}">
                  <a16:creationId xmlns:a16="http://schemas.microsoft.com/office/drawing/2014/main" id="{02176B1C-0C65-EE0F-9565-EEC0862A04AA}"/>
                </a:ext>
              </a:extLst>
            </p:cNvPr>
            <p:cNvSpPr/>
            <p:nvPr/>
          </p:nvSpPr>
          <p:spPr>
            <a:xfrm>
              <a:off x="6935565" y="2628656"/>
              <a:ext cx="76015" cy="41164"/>
            </a:xfrm>
            <a:custGeom>
              <a:avLst/>
              <a:gdLst/>
              <a:ahLst/>
              <a:cxnLst/>
              <a:rect l="l" t="t" r="r" b="b"/>
              <a:pathLst>
                <a:path w="4406" h="2386" extrusionOk="0">
                  <a:moveTo>
                    <a:pt x="2228" y="0"/>
                  </a:moveTo>
                  <a:cubicBezTo>
                    <a:pt x="1906" y="0"/>
                    <a:pt x="1586" y="51"/>
                    <a:pt x="1301" y="154"/>
                  </a:cubicBezTo>
                  <a:lnTo>
                    <a:pt x="1255" y="154"/>
                  </a:lnTo>
                  <a:cubicBezTo>
                    <a:pt x="0" y="611"/>
                    <a:pt x="0" y="1752"/>
                    <a:pt x="1233" y="2231"/>
                  </a:cubicBezTo>
                  <a:cubicBezTo>
                    <a:pt x="1529" y="2334"/>
                    <a:pt x="1855" y="2385"/>
                    <a:pt x="2180" y="2385"/>
                  </a:cubicBezTo>
                  <a:cubicBezTo>
                    <a:pt x="2505" y="2385"/>
                    <a:pt x="2830" y="2334"/>
                    <a:pt x="3127" y="2231"/>
                  </a:cubicBezTo>
                  <a:lnTo>
                    <a:pt x="3150" y="2208"/>
                  </a:lnTo>
                  <a:cubicBezTo>
                    <a:pt x="4405" y="1752"/>
                    <a:pt x="4405" y="611"/>
                    <a:pt x="3173" y="154"/>
                  </a:cubicBezTo>
                  <a:cubicBezTo>
                    <a:pt x="2876" y="51"/>
                    <a:pt x="2551" y="0"/>
                    <a:pt x="2228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1" name="Google Shape;2524;p83">
              <a:extLst>
                <a:ext uri="{FF2B5EF4-FFF2-40B4-BE49-F238E27FC236}">
                  <a16:creationId xmlns:a16="http://schemas.microsoft.com/office/drawing/2014/main" id="{B92C3D2C-5AF2-B771-B3CA-294E639B0E07}"/>
                </a:ext>
              </a:extLst>
            </p:cNvPr>
            <p:cNvSpPr/>
            <p:nvPr/>
          </p:nvSpPr>
          <p:spPr>
            <a:xfrm>
              <a:off x="6937532" y="2629777"/>
              <a:ext cx="71684" cy="37783"/>
            </a:xfrm>
            <a:custGeom>
              <a:avLst/>
              <a:gdLst/>
              <a:ahLst/>
              <a:cxnLst/>
              <a:rect l="l" t="t" r="r" b="b"/>
              <a:pathLst>
                <a:path w="4155" h="2190" extrusionOk="0">
                  <a:moveTo>
                    <a:pt x="2085" y="1"/>
                  </a:moveTo>
                  <a:cubicBezTo>
                    <a:pt x="1791" y="1"/>
                    <a:pt x="1499" y="46"/>
                    <a:pt x="1233" y="135"/>
                  </a:cubicBezTo>
                  <a:lnTo>
                    <a:pt x="1187" y="158"/>
                  </a:lnTo>
                  <a:cubicBezTo>
                    <a:pt x="23" y="569"/>
                    <a:pt x="0" y="1619"/>
                    <a:pt x="1187" y="2052"/>
                  </a:cubicBezTo>
                  <a:cubicBezTo>
                    <a:pt x="1461" y="2143"/>
                    <a:pt x="1763" y="2189"/>
                    <a:pt x="2066" y="2189"/>
                  </a:cubicBezTo>
                  <a:cubicBezTo>
                    <a:pt x="2368" y="2189"/>
                    <a:pt x="2671" y="2143"/>
                    <a:pt x="2945" y="2052"/>
                  </a:cubicBezTo>
                  <a:lnTo>
                    <a:pt x="2990" y="2029"/>
                  </a:lnTo>
                  <a:cubicBezTo>
                    <a:pt x="4154" y="1619"/>
                    <a:pt x="4154" y="569"/>
                    <a:pt x="2990" y="158"/>
                  </a:cubicBezTo>
                  <a:cubicBezTo>
                    <a:pt x="2708" y="52"/>
                    <a:pt x="2396" y="1"/>
                    <a:pt x="2085" y="1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2525;p83">
              <a:extLst>
                <a:ext uri="{FF2B5EF4-FFF2-40B4-BE49-F238E27FC236}">
                  <a16:creationId xmlns:a16="http://schemas.microsoft.com/office/drawing/2014/main" id="{D9C0E316-3656-02F0-E884-D94EABCFAAF7}"/>
                </a:ext>
              </a:extLst>
            </p:cNvPr>
            <p:cNvSpPr/>
            <p:nvPr/>
          </p:nvSpPr>
          <p:spPr>
            <a:xfrm>
              <a:off x="6943432" y="2638006"/>
              <a:ext cx="59883" cy="29554"/>
            </a:xfrm>
            <a:custGeom>
              <a:avLst/>
              <a:gdLst/>
              <a:ahLst/>
              <a:cxnLst/>
              <a:rect l="l" t="t" r="r" b="b"/>
              <a:pathLst>
                <a:path w="3471" h="1713" extrusionOk="0">
                  <a:moveTo>
                    <a:pt x="1770" y="0"/>
                  </a:moveTo>
                  <a:cubicBezTo>
                    <a:pt x="1467" y="0"/>
                    <a:pt x="1165" y="46"/>
                    <a:pt x="891" y="137"/>
                  </a:cubicBezTo>
                  <a:lnTo>
                    <a:pt x="845" y="160"/>
                  </a:lnTo>
                  <a:cubicBezTo>
                    <a:pt x="389" y="320"/>
                    <a:pt x="115" y="571"/>
                    <a:pt x="1" y="868"/>
                  </a:cubicBezTo>
                  <a:cubicBezTo>
                    <a:pt x="115" y="1142"/>
                    <a:pt x="389" y="1415"/>
                    <a:pt x="845" y="1575"/>
                  </a:cubicBezTo>
                  <a:cubicBezTo>
                    <a:pt x="1119" y="1666"/>
                    <a:pt x="1421" y="1712"/>
                    <a:pt x="1724" y="1712"/>
                  </a:cubicBezTo>
                  <a:cubicBezTo>
                    <a:pt x="2026" y="1712"/>
                    <a:pt x="2329" y="1666"/>
                    <a:pt x="2603" y="1575"/>
                  </a:cubicBezTo>
                  <a:lnTo>
                    <a:pt x="2648" y="1552"/>
                  </a:lnTo>
                  <a:cubicBezTo>
                    <a:pt x="3105" y="1393"/>
                    <a:pt x="3379" y="1119"/>
                    <a:pt x="3470" y="845"/>
                  </a:cubicBezTo>
                  <a:cubicBezTo>
                    <a:pt x="3379" y="571"/>
                    <a:pt x="3105" y="297"/>
                    <a:pt x="2648" y="137"/>
                  </a:cubicBezTo>
                  <a:cubicBezTo>
                    <a:pt x="2374" y="46"/>
                    <a:pt x="2072" y="0"/>
                    <a:pt x="1770" y="0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3" name="Google Shape;2526;p83">
              <a:extLst>
                <a:ext uri="{FF2B5EF4-FFF2-40B4-BE49-F238E27FC236}">
                  <a16:creationId xmlns:a16="http://schemas.microsoft.com/office/drawing/2014/main" id="{A8E44052-AB6F-E044-290D-6D027D36A5B5}"/>
                </a:ext>
              </a:extLst>
            </p:cNvPr>
            <p:cNvSpPr/>
            <p:nvPr/>
          </p:nvSpPr>
          <p:spPr>
            <a:xfrm>
              <a:off x="6995811" y="2657571"/>
              <a:ext cx="23256" cy="29277"/>
            </a:xfrm>
            <a:custGeom>
              <a:avLst/>
              <a:gdLst/>
              <a:ahLst/>
              <a:cxnLst/>
              <a:rect l="l" t="t" r="r" b="b"/>
              <a:pathLst>
                <a:path w="1348" h="1697" extrusionOk="0">
                  <a:moveTo>
                    <a:pt x="878" y="1"/>
                  </a:moveTo>
                  <a:cubicBezTo>
                    <a:pt x="420" y="1"/>
                    <a:pt x="178" y="413"/>
                    <a:pt x="114" y="647"/>
                  </a:cubicBezTo>
                  <a:cubicBezTo>
                    <a:pt x="92" y="692"/>
                    <a:pt x="114" y="738"/>
                    <a:pt x="160" y="761"/>
                  </a:cubicBezTo>
                  <a:cubicBezTo>
                    <a:pt x="206" y="761"/>
                    <a:pt x="251" y="738"/>
                    <a:pt x="274" y="692"/>
                  </a:cubicBezTo>
                  <a:cubicBezTo>
                    <a:pt x="274" y="671"/>
                    <a:pt x="437" y="162"/>
                    <a:pt x="877" y="162"/>
                  </a:cubicBezTo>
                  <a:cubicBezTo>
                    <a:pt x="903" y="162"/>
                    <a:pt x="931" y="163"/>
                    <a:pt x="959" y="167"/>
                  </a:cubicBezTo>
                  <a:cubicBezTo>
                    <a:pt x="1142" y="190"/>
                    <a:pt x="1164" y="373"/>
                    <a:pt x="1164" y="487"/>
                  </a:cubicBezTo>
                  <a:cubicBezTo>
                    <a:pt x="1142" y="898"/>
                    <a:pt x="708" y="1491"/>
                    <a:pt x="69" y="1514"/>
                  </a:cubicBezTo>
                  <a:cubicBezTo>
                    <a:pt x="23" y="1514"/>
                    <a:pt x="0" y="1560"/>
                    <a:pt x="0" y="1605"/>
                  </a:cubicBezTo>
                  <a:cubicBezTo>
                    <a:pt x="0" y="1651"/>
                    <a:pt x="23" y="1697"/>
                    <a:pt x="69" y="1697"/>
                  </a:cubicBezTo>
                  <a:lnTo>
                    <a:pt x="92" y="1697"/>
                  </a:lnTo>
                  <a:cubicBezTo>
                    <a:pt x="845" y="1674"/>
                    <a:pt x="1301" y="966"/>
                    <a:pt x="1324" y="487"/>
                  </a:cubicBezTo>
                  <a:cubicBezTo>
                    <a:pt x="1347" y="213"/>
                    <a:pt x="1210" y="30"/>
                    <a:pt x="982" y="8"/>
                  </a:cubicBezTo>
                  <a:cubicBezTo>
                    <a:pt x="946" y="3"/>
                    <a:pt x="911" y="1"/>
                    <a:pt x="878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4" name="Google Shape;2527;p83">
              <a:extLst>
                <a:ext uri="{FF2B5EF4-FFF2-40B4-BE49-F238E27FC236}">
                  <a16:creationId xmlns:a16="http://schemas.microsoft.com/office/drawing/2014/main" id="{D68D82CB-D4EA-0C6C-223A-67A4B9D5035E}"/>
                </a:ext>
              </a:extLst>
            </p:cNvPr>
            <p:cNvSpPr/>
            <p:nvPr/>
          </p:nvSpPr>
          <p:spPr>
            <a:xfrm>
              <a:off x="6509859" y="2970359"/>
              <a:ext cx="146905" cy="79758"/>
            </a:xfrm>
            <a:custGeom>
              <a:avLst/>
              <a:gdLst/>
              <a:ahLst/>
              <a:cxnLst/>
              <a:rect l="l" t="t" r="r" b="b"/>
              <a:pathLst>
                <a:path w="8515" h="4623" extrusionOk="0">
                  <a:moveTo>
                    <a:pt x="4280" y="1"/>
                  </a:moveTo>
                  <a:cubicBezTo>
                    <a:pt x="3675" y="1"/>
                    <a:pt x="3067" y="98"/>
                    <a:pt x="2512" y="297"/>
                  </a:cubicBezTo>
                  <a:lnTo>
                    <a:pt x="2443" y="320"/>
                  </a:lnTo>
                  <a:cubicBezTo>
                    <a:pt x="24" y="1210"/>
                    <a:pt x="1" y="3425"/>
                    <a:pt x="2398" y="4315"/>
                  </a:cubicBezTo>
                  <a:cubicBezTo>
                    <a:pt x="2957" y="4520"/>
                    <a:pt x="3584" y="4623"/>
                    <a:pt x="4212" y="4623"/>
                  </a:cubicBezTo>
                  <a:cubicBezTo>
                    <a:pt x="4840" y="4623"/>
                    <a:pt x="5468" y="4520"/>
                    <a:pt x="6027" y="4315"/>
                  </a:cubicBezTo>
                  <a:lnTo>
                    <a:pt x="6118" y="4292"/>
                  </a:lnTo>
                  <a:cubicBezTo>
                    <a:pt x="8515" y="3402"/>
                    <a:pt x="8515" y="1210"/>
                    <a:pt x="6118" y="320"/>
                  </a:cubicBezTo>
                  <a:cubicBezTo>
                    <a:pt x="5555" y="109"/>
                    <a:pt x="4920" y="1"/>
                    <a:pt x="4280" y="1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5" name="Google Shape;2528;p83">
              <a:extLst>
                <a:ext uri="{FF2B5EF4-FFF2-40B4-BE49-F238E27FC236}">
                  <a16:creationId xmlns:a16="http://schemas.microsoft.com/office/drawing/2014/main" id="{8FF9E43A-C90D-8E2B-6C32-51ED9C7714F3}"/>
                </a:ext>
              </a:extLst>
            </p:cNvPr>
            <p:cNvSpPr/>
            <p:nvPr/>
          </p:nvSpPr>
          <p:spPr>
            <a:xfrm>
              <a:off x="6537032" y="3017216"/>
              <a:ext cx="90990" cy="24050"/>
            </a:xfrm>
            <a:custGeom>
              <a:avLst/>
              <a:gdLst/>
              <a:ahLst/>
              <a:cxnLst/>
              <a:rect l="l" t="t" r="r" b="b"/>
              <a:pathLst>
                <a:path w="5274" h="1394" extrusionOk="0">
                  <a:moveTo>
                    <a:pt x="1" y="1"/>
                  </a:moveTo>
                  <a:cubicBezTo>
                    <a:pt x="161" y="503"/>
                    <a:pt x="594" y="845"/>
                    <a:pt x="1074" y="1051"/>
                  </a:cubicBezTo>
                  <a:cubicBezTo>
                    <a:pt x="1530" y="1256"/>
                    <a:pt x="2055" y="1370"/>
                    <a:pt x="2557" y="1393"/>
                  </a:cubicBezTo>
                  <a:cubicBezTo>
                    <a:pt x="3082" y="1393"/>
                    <a:pt x="3584" y="1302"/>
                    <a:pt x="4064" y="1119"/>
                  </a:cubicBezTo>
                  <a:cubicBezTo>
                    <a:pt x="4543" y="937"/>
                    <a:pt x="5022" y="640"/>
                    <a:pt x="5274" y="206"/>
                  </a:cubicBezTo>
                  <a:lnTo>
                    <a:pt x="5274" y="206"/>
                  </a:lnTo>
                  <a:cubicBezTo>
                    <a:pt x="4977" y="640"/>
                    <a:pt x="4520" y="891"/>
                    <a:pt x="4064" y="1074"/>
                  </a:cubicBezTo>
                  <a:cubicBezTo>
                    <a:pt x="3584" y="1234"/>
                    <a:pt x="3059" y="1302"/>
                    <a:pt x="2557" y="1302"/>
                  </a:cubicBezTo>
                  <a:cubicBezTo>
                    <a:pt x="2055" y="1279"/>
                    <a:pt x="1553" y="1188"/>
                    <a:pt x="1096" y="1005"/>
                  </a:cubicBezTo>
                  <a:cubicBezTo>
                    <a:pt x="640" y="800"/>
                    <a:pt x="183" y="480"/>
                    <a:pt x="1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6" name="Google Shape;2529;p83">
              <a:extLst>
                <a:ext uri="{FF2B5EF4-FFF2-40B4-BE49-F238E27FC236}">
                  <a16:creationId xmlns:a16="http://schemas.microsoft.com/office/drawing/2014/main" id="{D9089450-F2C6-9222-2DBE-6F83F946E25D}"/>
                </a:ext>
              </a:extLst>
            </p:cNvPr>
            <p:cNvSpPr/>
            <p:nvPr/>
          </p:nvSpPr>
          <p:spPr>
            <a:xfrm>
              <a:off x="6540983" y="2979416"/>
              <a:ext cx="87832" cy="22066"/>
            </a:xfrm>
            <a:custGeom>
              <a:avLst/>
              <a:gdLst/>
              <a:ahLst/>
              <a:cxnLst/>
              <a:rect l="l" t="t" r="r" b="b"/>
              <a:pathLst>
                <a:path w="5091" h="1279" extrusionOk="0">
                  <a:moveTo>
                    <a:pt x="2648" y="1"/>
                  </a:moveTo>
                  <a:cubicBezTo>
                    <a:pt x="2146" y="1"/>
                    <a:pt x="1666" y="69"/>
                    <a:pt x="1210" y="229"/>
                  </a:cubicBezTo>
                  <a:cubicBezTo>
                    <a:pt x="753" y="366"/>
                    <a:pt x="297" y="617"/>
                    <a:pt x="0" y="1005"/>
                  </a:cubicBezTo>
                  <a:cubicBezTo>
                    <a:pt x="320" y="640"/>
                    <a:pt x="776" y="412"/>
                    <a:pt x="1233" y="275"/>
                  </a:cubicBezTo>
                  <a:cubicBezTo>
                    <a:pt x="1617" y="140"/>
                    <a:pt x="2017" y="87"/>
                    <a:pt x="2420" y="87"/>
                  </a:cubicBezTo>
                  <a:cubicBezTo>
                    <a:pt x="2496" y="87"/>
                    <a:pt x="2572" y="88"/>
                    <a:pt x="2648" y="92"/>
                  </a:cubicBezTo>
                  <a:cubicBezTo>
                    <a:pt x="3104" y="92"/>
                    <a:pt x="3584" y="183"/>
                    <a:pt x="4040" y="389"/>
                  </a:cubicBezTo>
                  <a:cubicBezTo>
                    <a:pt x="4451" y="571"/>
                    <a:pt x="4885" y="845"/>
                    <a:pt x="5090" y="1279"/>
                  </a:cubicBezTo>
                  <a:cubicBezTo>
                    <a:pt x="4908" y="845"/>
                    <a:pt x="4497" y="526"/>
                    <a:pt x="4063" y="320"/>
                  </a:cubicBezTo>
                  <a:cubicBezTo>
                    <a:pt x="3607" y="138"/>
                    <a:pt x="3127" y="24"/>
                    <a:pt x="2648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7" name="Google Shape;2530;p83">
              <a:extLst>
                <a:ext uri="{FF2B5EF4-FFF2-40B4-BE49-F238E27FC236}">
                  <a16:creationId xmlns:a16="http://schemas.microsoft.com/office/drawing/2014/main" id="{57AAAFAE-43C1-9BE7-24D0-EA3492548220}"/>
                </a:ext>
              </a:extLst>
            </p:cNvPr>
            <p:cNvSpPr/>
            <p:nvPr/>
          </p:nvSpPr>
          <p:spPr>
            <a:xfrm>
              <a:off x="6550817" y="2976656"/>
              <a:ext cx="64990" cy="50032"/>
            </a:xfrm>
            <a:custGeom>
              <a:avLst/>
              <a:gdLst/>
              <a:ahLst/>
              <a:cxnLst/>
              <a:rect l="l" t="t" r="r" b="b"/>
              <a:pathLst>
                <a:path w="3767" h="2900" extrusionOk="0">
                  <a:moveTo>
                    <a:pt x="1" y="1"/>
                  </a:moveTo>
                  <a:lnTo>
                    <a:pt x="389" y="2078"/>
                  </a:lnTo>
                  <a:lnTo>
                    <a:pt x="412" y="2078"/>
                  </a:lnTo>
                  <a:cubicBezTo>
                    <a:pt x="457" y="2352"/>
                    <a:pt x="708" y="2603"/>
                    <a:pt x="1119" y="2763"/>
                  </a:cubicBezTo>
                  <a:cubicBezTo>
                    <a:pt x="1347" y="2854"/>
                    <a:pt x="1604" y="2900"/>
                    <a:pt x="1861" y="2900"/>
                  </a:cubicBezTo>
                  <a:cubicBezTo>
                    <a:pt x="2118" y="2900"/>
                    <a:pt x="2375" y="2854"/>
                    <a:pt x="2603" y="2763"/>
                  </a:cubicBezTo>
                  <a:lnTo>
                    <a:pt x="2648" y="2763"/>
                  </a:lnTo>
                  <a:cubicBezTo>
                    <a:pt x="3082" y="2603"/>
                    <a:pt x="3310" y="2329"/>
                    <a:pt x="3379" y="2055"/>
                  </a:cubicBezTo>
                  <a:lnTo>
                    <a:pt x="3767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2531;p83">
              <a:extLst>
                <a:ext uri="{FF2B5EF4-FFF2-40B4-BE49-F238E27FC236}">
                  <a16:creationId xmlns:a16="http://schemas.microsoft.com/office/drawing/2014/main" id="{A22CB4C9-A3D0-AD50-F119-0E15F35F895B}"/>
                </a:ext>
              </a:extLst>
            </p:cNvPr>
            <p:cNvSpPr/>
            <p:nvPr/>
          </p:nvSpPr>
          <p:spPr>
            <a:xfrm>
              <a:off x="6545313" y="2955884"/>
              <a:ext cx="76015" cy="41182"/>
            </a:xfrm>
            <a:custGeom>
              <a:avLst/>
              <a:gdLst/>
              <a:ahLst/>
              <a:cxnLst/>
              <a:rect l="l" t="t" r="r" b="b"/>
              <a:pathLst>
                <a:path w="4406" h="2387" extrusionOk="0">
                  <a:moveTo>
                    <a:pt x="2246" y="1"/>
                  </a:moveTo>
                  <a:cubicBezTo>
                    <a:pt x="1923" y="1"/>
                    <a:pt x="1598" y="52"/>
                    <a:pt x="1301" y="155"/>
                  </a:cubicBezTo>
                  <a:lnTo>
                    <a:pt x="1256" y="178"/>
                  </a:lnTo>
                  <a:cubicBezTo>
                    <a:pt x="0" y="634"/>
                    <a:pt x="0" y="1776"/>
                    <a:pt x="1256" y="2232"/>
                  </a:cubicBezTo>
                  <a:cubicBezTo>
                    <a:pt x="1541" y="2335"/>
                    <a:pt x="1860" y="2386"/>
                    <a:pt x="2183" y="2386"/>
                  </a:cubicBezTo>
                  <a:cubicBezTo>
                    <a:pt x="2505" y="2386"/>
                    <a:pt x="2831" y="2335"/>
                    <a:pt x="3127" y="2232"/>
                  </a:cubicBezTo>
                  <a:lnTo>
                    <a:pt x="3173" y="2209"/>
                  </a:lnTo>
                  <a:cubicBezTo>
                    <a:pt x="4405" y="1753"/>
                    <a:pt x="4405" y="612"/>
                    <a:pt x="3173" y="155"/>
                  </a:cubicBezTo>
                  <a:cubicBezTo>
                    <a:pt x="2888" y="52"/>
                    <a:pt x="2568" y="1"/>
                    <a:pt x="2246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2532;p83">
              <a:extLst>
                <a:ext uri="{FF2B5EF4-FFF2-40B4-BE49-F238E27FC236}">
                  <a16:creationId xmlns:a16="http://schemas.microsoft.com/office/drawing/2014/main" id="{4DFD151A-3B3F-899B-AC9D-BB0339EA9614}"/>
                </a:ext>
              </a:extLst>
            </p:cNvPr>
            <p:cNvSpPr/>
            <p:nvPr/>
          </p:nvSpPr>
          <p:spPr>
            <a:xfrm>
              <a:off x="6547677" y="2957022"/>
              <a:ext cx="71287" cy="38076"/>
            </a:xfrm>
            <a:custGeom>
              <a:avLst/>
              <a:gdLst/>
              <a:ahLst/>
              <a:cxnLst/>
              <a:rect l="l" t="t" r="r" b="b"/>
              <a:pathLst>
                <a:path w="4132" h="2207" extrusionOk="0">
                  <a:moveTo>
                    <a:pt x="2073" y="0"/>
                  </a:moveTo>
                  <a:cubicBezTo>
                    <a:pt x="1780" y="0"/>
                    <a:pt x="1487" y="46"/>
                    <a:pt x="1233" y="135"/>
                  </a:cubicBezTo>
                  <a:lnTo>
                    <a:pt x="1187" y="157"/>
                  </a:lnTo>
                  <a:cubicBezTo>
                    <a:pt x="0" y="568"/>
                    <a:pt x="0" y="1618"/>
                    <a:pt x="1164" y="2052"/>
                  </a:cubicBezTo>
                  <a:cubicBezTo>
                    <a:pt x="1438" y="2155"/>
                    <a:pt x="1746" y="2206"/>
                    <a:pt x="2052" y="2206"/>
                  </a:cubicBezTo>
                  <a:cubicBezTo>
                    <a:pt x="2357" y="2206"/>
                    <a:pt x="2659" y="2155"/>
                    <a:pt x="2922" y="2052"/>
                  </a:cubicBezTo>
                  <a:lnTo>
                    <a:pt x="2967" y="2029"/>
                  </a:lnTo>
                  <a:cubicBezTo>
                    <a:pt x="4132" y="1618"/>
                    <a:pt x="4132" y="568"/>
                    <a:pt x="2967" y="157"/>
                  </a:cubicBezTo>
                  <a:cubicBezTo>
                    <a:pt x="2697" y="52"/>
                    <a:pt x="2385" y="0"/>
                    <a:pt x="2073" y="0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2533;p83">
              <a:extLst>
                <a:ext uri="{FF2B5EF4-FFF2-40B4-BE49-F238E27FC236}">
                  <a16:creationId xmlns:a16="http://schemas.microsoft.com/office/drawing/2014/main" id="{72D3730C-E2FC-4551-8F55-9D12DA7DBF6B}"/>
                </a:ext>
              </a:extLst>
            </p:cNvPr>
            <p:cNvSpPr/>
            <p:nvPr/>
          </p:nvSpPr>
          <p:spPr>
            <a:xfrm>
              <a:off x="6553577" y="2965286"/>
              <a:ext cx="59866" cy="29812"/>
            </a:xfrm>
            <a:custGeom>
              <a:avLst/>
              <a:gdLst/>
              <a:ahLst/>
              <a:cxnLst/>
              <a:rect l="l" t="t" r="r" b="b"/>
              <a:pathLst>
                <a:path w="3470" h="1728" extrusionOk="0">
                  <a:moveTo>
                    <a:pt x="1728" y="1"/>
                  </a:moveTo>
                  <a:cubicBezTo>
                    <a:pt x="1432" y="1"/>
                    <a:pt x="1134" y="46"/>
                    <a:pt x="868" y="135"/>
                  </a:cubicBezTo>
                  <a:lnTo>
                    <a:pt x="845" y="158"/>
                  </a:lnTo>
                  <a:cubicBezTo>
                    <a:pt x="366" y="318"/>
                    <a:pt x="92" y="591"/>
                    <a:pt x="1" y="865"/>
                  </a:cubicBezTo>
                  <a:cubicBezTo>
                    <a:pt x="92" y="1139"/>
                    <a:pt x="366" y="1413"/>
                    <a:pt x="822" y="1573"/>
                  </a:cubicBezTo>
                  <a:cubicBezTo>
                    <a:pt x="1096" y="1676"/>
                    <a:pt x="1399" y="1727"/>
                    <a:pt x="1701" y="1727"/>
                  </a:cubicBezTo>
                  <a:cubicBezTo>
                    <a:pt x="2003" y="1727"/>
                    <a:pt x="2306" y="1676"/>
                    <a:pt x="2580" y="1573"/>
                  </a:cubicBezTo>
                  <a:lnTo>
                    <a:pt x="2625" y="1550"/>
                  </a:lnTo>
                  <a:cubicBezTo>
                    <a:pt x="3082" y="1390"/>
                    <a:pt x="3356" y="1139"/>
                    <a:pt x="3470" y="843"/>
                  </a:cubicBezTo>
                  <a:cubicBezTo>
                    <a:pt x="3356" y="569"/>
                    <a:pt x="3082" y="318"/>
                    <a:pt x="2625" y="158"/>
                  </a:cubicBezTo>
                  <a:cubicBezTo>
                    <a:pt x="2355" y="52"/>
                    <a:pt x="2043" y="1"/>
                    <a:pt x="1728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2534;p83">
              <a:extLst>
                <a:ext uri="{FF2B5EF4-FFF2-40B4-BE49-F238E27FC236}">
                  <a16:creationId xmlns:a16="http://schemas.microsoft.com/office/drawing/2014/main" id="{C1884817-DBF6-2A3B-710E-2BF20FCF6207}"/>
                </a:ext>
              </a:extLst>
            </p:cNvPr>
            <p:cNvSpPr/>
            <p:nvPr/>
          </p:nvSpPr>
          <p:spPr>
            <a:xfrm>
              <a:off x="6605559" y="2984816"/>
              <a:ext cx="23256" cy="29277"/>
            </a:xfrm>
            <a:custGeom>
              <a:avLst/>
              <a:gdLst/>
              <a:ahLst/>
              <a:cxnLst/>
              <a:rect l="l" t="t" r="r" b="b"/>
              <a:pathLst>
                <a:path w="1348" h="1697" extrusionOk="0">
                  <a:moveTo>
                    <a:pt x="896" y="0"/>
                  </a:moveTo>
                  <a:cubicBezTo>
                    <a:pt x="420" y="0"/>
                    <a:pt x="178" y="413"/>
                    <a:pt x="115" y="646"/>
                  </a:cubicBezTo>
                  <a:cubicBezTo>
                    <a:pt x="92" y="692"/>
                    <a:pt x="137" y="738"/>
                    <a:pt x="183" y="761"/>
                  </a:cubicBezTo>
                  <a:cubicBezTo>
                    <a:pt x="229" y="761"/>
                    <a:pt x="274" y="738"/>
                    <a:pt x="274" y="692"/>
                  </a:cubicBezTo>
                  <a:cubicBezTo>
                    <a:pt x="274" y="671"/>
                    <a:pt x="436" y="184"/>
                    <a:pt x="893" y="184"/>
                  </a:cubicBezTo>
                  <a:cubicBezTo>
                    <a:pt x="921" y="184"/>
                    <a:pt x="951" y="186"/>
                    <a:pt x="982" y="190"/>
                  </a:cubicBezTo>
                  <a:cubicBezTo>
                    <a:pt x="1142" y="213"/>
                    <a:pt x="1165" y="395"/>
                    <a:pt x="1165" y="487"/>
                  </a:cubicBezTo>
                  <a:cubicBezTo>
                    <a:pt x="1142" y="897"/>
                    <a:pt x="731" y="1491"/>
                    <a:pt x="92" y="1514"/>
                  </a:cubicBezTo>
                  <a:cubicBezTo>
                    <a:pt x="46" y="1514"/>
                    <a:pt x="0" y="1559"/>
                    <a:pt x="0" y="1605"/>
                  </a:cubicBezTo>
                  <a:cubicBezTo>
                    <a:pt x="0" y="1651"/>
                    <a:pt x="46" y="1696"/>
                    <a:pt x="92" y="1696"/>
                  </a:cubicBezTo>
                  <a:cubicBezTo>
                    <a:pt x="845" y="1674"/>
                    <a:pt x="1302" y="966"/>
                    <a:pt x="1324" y="509"/>
                  </a:cubicBezTo>
                  <a:cubicBezTo>
                    <a:pt x="1347" y="236"/>
                    <a:pt x="1210" y="53"/>
                    <a:pt x="1005" y="7"/>
                  </a:cubicBezTo>
                  <a:cubicBezTo>
                    <a:pt x="967" y="3"/>
                    <a:pt x="931" y="0"/>
                    <a:pt x="896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2535;p83">
              <a:extLst>
                <a:ext uri="{FF2B5EF4-FFF2-40B4-BE49-F238E27FC236}">
                  <a16:creationId xmlns:a16="http://schemas.microsoft.com/office/drawing/2014/main" id="{84B4E97C-2937-EFB3-E75A-5374DCAB5ACD}"/>
                </a:ext>
              </a:extLst>
            </p:cNvPr>
            <p:cNvSpPr/>
            <p:nvPr/>
          </p:nvSpPr>
          <p:spPr>
            <a:xfrm>
              <a:off x="5860889" y="3351311"/>
              <a:ext cx="146905" cy="79603"/>
            </a:xfrm>
            <a:custGeom>
              <a:avLst/>
              <a:gdLst/>
              <a:ahLst/>
              <a:cxnLst/>
              <a:rect l="l" t="t" r="r" b="b"/>
              <a:pathLst>
                <a:path w="8515" h="4614" extrusionOk="0">
                  <a:moveTo>
                    <a:pt x="4311" y="0"/>
                  </a:moveTo>
                  <a:cubicBezTo>
                    <a:pt x="3698" y="0"/>
                    <a:pt x="3086" y="97"/>
                    <a:pt x="2534" y="289"/>
                  </a:cubicBezTo>
                  <a:lnTo>
                    <a:pt x="2443" y="334"/>
                  </a:lnTo>
                  <a:cubicBezTo>
                    <a:pt x="24" y="1202"/>
                    <a:pt x="1" y="3416"/>
                    <a:pt x="2420" y="4306"/>
                  </a:cubicBezTo>
                  <a:cubicBezTo>
                    <a:pt x="2980" y="4511"/>
                    <a:pt x="3607" y="4614"/>
                    <a:pt x="4235" y="4614"/>
                  </a:cubicBezTo>
                  <a:cubicBezTo>
                    <a:pt x="4863" y="4614"/>
                    <a:pt x="5490" y="4511"/>
                    <a:pt x="6050" y="4306"/>
                  </a:cubicBezTo>
                  <a:lnTo>
                    <a:pt x="6118" y="4283"/>
                  </a:lnTo>
                  <a:cubicBezTo>
                    <a:pt x="8515" y="3393"/>
                    <a:pt x="8515" y="1202"/>
                    <a:pt x="6141" y="311"/>
                  </a:cubicBezTo>
                  <a:cubicBezTo>
                    <a:pt x="5574" y="103"/>
                    <a:pt x="4942" y="0"/>
                    <a:pt x="4311" y="0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2536;p83">
              <a:extLst>
                <a:ext uri="{FF2B5EF4-FFF2-40B4-BE49-F238E27FC236}">
                  <a16:creationId xmlns:a16="http://schemas.microsoft.com/office/drawing/2014/main" id="{CFF4B5E8-F327-DC89-6FA7-B4555D1D9B7D}"/>
                </a:ext>
              </a:extLst>
            </p:cNvPr>
            <p:cNvSpPr/>
            <p:nvPr/>
          </p:nvSpPr>
          <p:spPr>
            <a:xfrm>
              <a:off x="5888062" y="3398014"/>
              <a:ext cx="90990" cy="24050"/>
            </a:xfrm>
            <a:custGeom>
              <a:avLst/>
              <a:gdLst/>
              <a:ahLst/>
              <a:cxnLst/>
              <a:rect l="l" t="t" r="r" b="b"/>
              <a:pathLst>
                <a:path w="5274" h="1394" extrusionOk="0">
                  <a:moveTo>
                    <a:pt x="1" y="1"/>
                  </a:moveTo>
                  <a:cubicBezTo>
                    <a:pt x="161" y="503"/>
                    <a:pt x="617" y="846"/>
                    <a:pt x="1074" y="1051"/>
                  </a:cubicBezTo>
                  <a:cubicBezTo>
                    <a:pt x="1553" y="1256"/>
                    <a:pt x="2055" y="1371"/>
                    <a:pt x="2580" y="1393"/>
                  </a:cubicBezTo>
                  <a:cubicBezTo>
                    <a:pt x="3082" y="1393"/>
                    <a:pt x="3607" y="1302"/>
                    <a:pt x="4086" y="1119"/>
                  </a:cubicBezTo>
                  <a:cubicBezTo>
                    <a:pt x="4566" y="937"/>
                    <a:pt x="5022" y="663"/>
                    <a:pt x="5273" y="206"/>
                  </a:cubicBezTo>
                  <a:lnTo>
                    <a:pt x="5273" y="206"/>
                  </a:lnTo>
                  <a:cubicBezTo>
                    <a:pt x="5000" y="640"/>
                    <a:pt x="4543" y="891"/>
                    <a:pt x="4064" y="1074"/>
                  </a:cubicBezTo>
                  <a:cubicBezTo>
                    <a:pt x="3633" y="1217"/>
                    <a:pt x="3184" y="1306"/>
                    <a:pt x="2734" y="1306"/>
                  </a:cubicBezTo>
                  <a:cubicBezTo>
                    <a:pt x="2683" y="1306"/>
                    <a:pt x="2631" y="1304"/>
                    <a:pt x="2580" y="1302"/>
                  </a:cubicBezTo>
                  <a:cubicBezTo>
                    <a:pt x="2078" y="1302"/>
                    <a:pt x="1553" y="1211"/>
                    <a:pt x="1096" y="1005"/>
                  </a:cubicBezTo>
                  <a:cubicBezTo>
                    <a:pt x="640" y="800"/>
                    <a:pt x="206" y="480"/>
                    <a:pt x="1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2537;p83">
              <a:extLst>
                <a:ext uri="{FF2B5EF4-FFF2-40B4-BE49-F238E27FC236}">
                  <a16:creationId xmlns:a16="http://schemas.microsoft.com/office/drawing/2014/main" id="{F5BCD70C-692C-932A-34EC-3D193156A83E}"/>
                </a:ext>
              </a:extLst>
            </p:cNvPr>
            <p:cNvSpPr/>
            <p:nvPr/>
          </p:nvSpPr>
          <p:spPr>
            <a:xfrm>
              <a:off x="5892392" y="3360213"/>
              <a:ext cx="87832" cy="22066"/>
            </a:xfrm>
            <a:custGeom>
              <a:avLst/>
              <a:gdLst/>
              <a:ahLst/>
              <a:cxnLst/>
              <a:rect l="l" t="t" r="r" b="b"/>
              <a:pathLst>
                <a:path w="5091" h="1279" extrusionOk="0">
                  <a:moveTo>
                    <a:pt x="2626" y="1"/>
                  </a:moveTo>
                  <a:cubicBezTo>
                    <a:pt x="2146" y="1"/>
                    <a:pt x="1667" y="69"/>
                    <a:pt x="1188" y="229"/>
                  </a:cubicBezTo>
                  <a:cubicBezTo>
                    <a:pt x="731" y="366"/>
                    <a:pt x="298" y="617"/>
                    <a:pt x="1" y="1005"/>
                  </a:cubicBezTo>
                  <a:cubicBezTo>
                    <a:pt x="320" y="640"/>
                    <a:pt x="754" y="412"/>
                    <a:pt x="1211" y="275"/>
                  </a:cubicBezTo>
                  <a:cubicBezTo>
                    <a:pt x="1609" y="155"/>
                    <a:pt x="2025" y="88"/>
                    <a:pt x="2443" y="88"/>
                  </a:cubicBezTo>
                  <a:cubicBezTo>
                    <a:pt x="2504" y="88"/>
                    <a:pt x="2565" y="89"/>
                    <a:pt x="2626" y="92"/>
                  </a:cubicBezTo>
                  <a:cubicBezTo>
                    <a:pt x="3105" y="115"/>
                    <a:pt x="3584" y="183"/>
                    <a:pt x="4018" y="389"/>
                  </a:cubicBezTo>
                  <a:cubicBezTo>
                    <a:pt x="4452" y="571"/>
                    <a:pt x="4863" y="845"/>
                    <a:pt x="5091" y="1279"/>
                  </a:cubicBezTo>
                  <a:cubicBezTo>
                    <a:pt x="4908" y="845"/>
                    <a:pt x="4475" y="526"/>
                    <a:pt x="4041" y="320"/>
                  </a:cubicBezTo>
                  <a:cubicBezTo>
                    <a:pt x="3607" y="138"/>
                    <a:pt x="3105" y="24"/>
                    <a:pt x="2626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2538;p83">
              <a:extLst>
                <a:ext uri="{FF2B5EF4-FFF2-40B4-BE49-F238E27FC236}">
                  <a16:creationId xmlns:a16="http://schemas.microsoft.com/office/drawing/2014/main" id="{ABC11421-C2A9-E3ED-FCB2-BE693C261DCD}"/>
                </a:ext>
              </a:extLst>
            </p:cNvPr>
            <p:cNvSpPr/>
            <p:nvPr/>
          </p:nvSpPr>
          <p:spPr>
            <a:xfrm>
              <a:off x="5901847" y="3357453"/>
              <a:ext cx="64990" cy="50032"/>
            </a:xfrm>
            <a:custGeom>
              <a:avLst/>
              <a:gdLst/>
              <a:ahLst/>
              <a:cxnLst/>
              <a:rect l="l" t="t" r="r" b="b"/>
              <a:pathLst>
                <a:path w="3767" h="2900" extrusionOk="0">
                  <a:moveTo>
                    <a:pt x="1" y="1"/>
                  </a:moveTo>
                  <a:lnTo>
                    <a:pt x="412" y="2078"/>
                  </a:lnTo>
                  <a:cubicBezTo>
                    <a:pt x="480" y="2352"/>
                    <a:pt x="708" y="2603"/>
                    <a:pt x="1142" y="2763"/>
                  </a:cubicBezTo>
                  <a:cubicBezTo>
                    <a:pt x="1370" y="2854"/>
                    <a:pt x="1627" y="2900"/>
                    <a:pt x="1884" y="2900"/>
                  </a:cubicBezTo>
                  <a:cubicBezTo>
                    <a:pt x="2141" y="2900"/>
                    <a:pt x="2397" y="2854"/>
                    <a:pt x="2626" y="2763"/>
                  </a:cubicBezTo>
                  <a:lnTo>
                    <a:pt x="2648" y="2763"/>
                  </a:lnTo>
                  <a:cubicBezTo>
                    <a:pt x="3082" y="2603"/>
                    <a:pt x="3333" y="2329"/>
                    <a:pt x="3379" y="2055"/>
                  </a:cubicBezTo>
                  <a:lnTo>
                    <a:pt x="3767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2539;p83">
              <a:extLst>
                <a:ext uri="{FF2B5EF4-FFF2-40B4-BE49-F238E27FC236}">
                  <a16:creationId xmlns:a16="http://schemas.microsoft.com/office/drawing/2014/main" id="{0C459412-7FCA-1167-DF8B-1293A9CABCD0}"/>
                </a:ext>
              </a:extLst>
            </p:cNvPr>
            <p:cNvSpPr/>
            <p:nvPr/>
          </p:nvSpPr>
          <p:spPr>
            <a:xfrm>
              <a:off x="5896343" y="3336681"/>
              <a:ext cx="76015" cy="41182"/>
            </a:xfrm>
            <a:custGeom>
              <a:avLst/>
              <a:gdLst/>
              <a:ahLst/>
              <a:cxnLst/>
              <a:rect l="l" t="t" r="r" b="b"/>
              <a:pathLst>
                <a:path w="4406" h="2387" extrusionOk="0">
                  <a:moveTo>
                    <a:pt x="2248" y="1"/>
                  </a:moveTo>
                  <a:cubicBezTo>
                    <a:pt x="1929" y="1"/>
                    <a:pt x="1609" y="52"/>
                    <a:pt x="1324" y="155"/>
                  </a:cubicBezTo>
                  <a:lnTo>
                    <a:pt x="1278" y="178"/>
                  </a:lnTo>
                  <a:cubicBezTo>
                    <a:pt x="23" y="634"/>
                    <a:pt x="0" y="1776"/>
                    <a:pt x="1255" y="2232"/>
                  </a:cubicBezTo>
                  <a:cubicBezTo>
                    <a:pt x="1541" y="2335"/>
                    <a:pt x="1866" y="2386"/>
                    <a:pt x="2191" y="2386"/>
                  </a:cubicBezTo>
                  <a:cubicBezTo>
                    <a:pt x="2517" y="2386"/>
                    <a:pt x="2842" y="2335"/>
                    <a:pt x="3127" y="2232"/>
                  </a:cubicBezTo>
                  <a:lnTo>
                    <a:pt x="3173" y="2209"/>
                  </a:lnTo>
                  <a:cubicBezTo>
                    <a:pt x="4405" y="1753"/>
                    <a:pt x="4405" y="634"/>
                    <a:pt x="3173" y="155"/>
                  </a:cubicBezTo>
                  <a:cubicBezTo>
                    <a:pt x="2887" y="52"/>
                    <a:pt x="2568" y="1"/>
                    <a:pt x="2248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2540;p83">
              <a:extLst>
                <a:ext uri="{FF2B5EF4-FFF2-40B4-BE49-F238E27FC236}">
                  <a16:creationId xmlns:a16="http://schemas.microsoft.com/office/drawing/2014/main" id="{9AE40471-B5ED-99CE-7146-374E3A4080B0}"/>
                </a:ext>
              </a:extLst>
            </p:cNvPr>
            <p:cNvSpPr/>
            <p:nvPr/>
          </p:nvSpPr>
          <p:spPr>
            <a:xfrm>
              <a:off x="5898707" y="3337871"/>
              <a:ext cx="71684" cy="38025"/>
            </a:xfrm>
            <a:custGeom>
              <a:avLst/>
              <a:gdLst/>
              <a:ahLst/>
              <a:cxnLst/>
              <a:rect l="l" t="t" r="r" b="b"/>
              <a:pathLst>
                <a:path w="4155" h="2204" extrusionOk="0">
                  <a:moveTo>
                    <a:pt x="2111" y="0"/>
                  </a:moveTo>
                  <a:cubicBezTo>
                    <a:pt x="1809" y="0"/>
                    <a:pt x="1507" y="52"/>
                    <a:pt x="1233" y="155"/>
                  </a:cubicBezTo>
                  <a:lnTo>
                    <a:pt x="1187" y="155"/>
                  </a:lnTo>
                  <a:cubicBezTo>
                    <a:pt x="0" y="565"/>
                    <a:pt x="0" y="1638"/>
                    <a:pt x="1164" y="2049"/>
                  </a:cubicBezTo>
                  <a:cubicBezTo>
                    <a:pt x="1438" y="2152"/>
                    <a:pt x="1746" y="2203"/>
                    <a:pt x="2054" y="2203"/>
                  </a:cubicBezTo>
                  <a:cubicBezTo>
                    <a:pt x="2362" y="2203"/>
                    <a:pt x="2671" y="2152"/>
                    <a:pt x="2945" y="2049"/>
                  </a:cubicBezTo>
                  <a:lnTo>
                    <a:pt x="2990" y="2026"/>
                  </a:lnTo>
                  <a:cubicBezTo>
                    <a:pt x="4154" y="1615"/>
                    <a:pt x="4154" y="565"/>
                    <a:pt x="2990" y="155"/>
                  </a:cubicBezTo>
                  <a:cubicBezTo>
                    <a:pt x="2716" y="52"/>
                    <a:pt x="2414" y="0"/>
                    <a:pt x="2111" y="0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2541;p83">
              <a:extLst>
                <a:ext uri="{FF2B5EF4-FFF2-40B4-BE49-F238E27FC236}">
                  <a16:creationId xmlns:a16="http://schemas.microsoft.com/office/drawing/2014/main" id="{F9AB0054-B5A0-99BD-9367-6F34A08AE83B}"/>
                </a:ext>
              </a:extLst>
            </p:cNvPr>
            <p:cNvSpPr/>
            <p:nvPr/>
          </p:nvSpPr>
          <p:spPr>
            <a:xfrm>
              <a:off x="5904607" y="3346084"/>
              <a:ext cx="59866" cy="29812"/>
            </a:xfrm>
            <a:custGeom>
              <a:avLst/>
              <a:gdLst/>
              <a:ahLst/>
              <a:cxnLst/>
              <a:rect l="l" t="t" r="r" b="b"/>
              <a:pathLst>
                <a:path w="3470" h="1728" extrusionOk="0">
                  <a:moveTo>
                    <a:pt x="1743" y="1"/>
                  </a:moveTo>
                  <a:cubicBezTo>
                    <a:pt x="1449" y="1"/>
                    <a:pt x="1156" y="46"/>
                    <a:pt x="891" y="135"/>
                  </a:cubicBezTo>
                  <a:lnTo>
                    <a:pt x="845" y="158"/>
                  </a:lnTo>
                  <a:cubicBezTo>
                    <a:pt x="388" y="318"/>
                    <a:pt x="92" y="592"/>
                    <a:pt x="0" y="865"/>
                  </a:cubicBezTo>
                  <a:cubicBezTo>
                    <a:pt x="92" y="1139"/>
                    <a:pt x="366" y="1413"/>
                    <a:pt x="822" y="1573"/>
                  </a:cubicBezTo>
                  <a:cubicBezTo>
                    <a:pt x="1096" y="1676"/>
                    <a:pt x="1404" y="1727"/>
                    <a:pt x="1712" y="1727"/>
                  </a:cubicBezTo>
                  <a:cubicBezTo>
                    <a:pt x="2020" y="1727"/>
                    <a:pt x="2329" y="1676"/>
                    <a:pt x="2603" y="1573"/>
                  </a:cubicBezTo>
                  <a:lnTo>
                    <a:pt x="2648" y="1550"/>
                  </a:lnTo>
                  <a:cubicBezTo>
                    <a:pt x="3105" y="1390"/>
                    <a:pt x="3379" y="1139"/>
                    <a:pt x="3470" y="865"/>
                  </a:cubicBezTo>
                  <a:cubicBezTo>
                    <a:pt x="3379" y="569"/>
                    <a:pt x="3105" y="318"/>
                    <a:pt x="2648" y="158"/>
                  </a:cubicBezTo>
                  <a:cubicBezTo>
                    <a:pt x="2366" y="52"/>
                    <a:pt x="2054" y="1"/>
                    <a:pt x="1743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2542;p83">
              <a:extLst>
                <a:ext uri="{FF2B5EF4-FFF2-40B4-BE49-F238E27FC236}">
                  <a16:creationId xmlns:a16="http://schemas.microsoft.com/office/drawing/2014/main" id="{305406F7-D685-EDB5-DB9F-198B453466AD}"/>
                </a:ext>
              </a:extLst>
            </p:cNvPr>
            <p:cNvSpPr/>
            <p:nvPr/>
          </p:nvSpPr>
          <p:spPr>
            <a:xfrm>
              <a:off x="5956589" y="3365613"/>
              <a:ext cx="23256" cy="29277"/>
            </a:xfrm>
            <a:custGeom>
              <a:avLst/>
              <a:gdLst/>
              <a:ahLst/>
              <a:cxnLst/>
              <a:rect l="l" t="t" r="r" b="b"/>
              <a:pathLst>
                <a:path w="1348" h="1697" extrusionOk="0">
                  <a:moveTo>
                    <a:pt x="900" y="0"/>
                  </a:moveTo>
                  <a:cubicBezTo>
                    <a:pt x="443" y="0"/>
                    <a:pt x="200" y="413"/>
                    <a:pt x="114" y="646"/>
                  </a:cubicBezTo>
                  <a:cubicBezTo>
                    <a:pt x="114" y="692"/>
                    <a:pt x="137" y="738"/>
                    <a:pt x="183" y="761"/>
                  </a:cubicBezTo>
                  <a:cubicBezTo>
                    <a:pt x="191" y="765"/>
                    <a:pt x="200" y="767"/>
                    <a:pt x="208" y="767"/>
                  </a:cubicBezTo>
                  <a:cubicBezTo>
                    <a:pt x="245" y="767"/>
                    <a:pt x="278" y="729"/>
                    <a:pt x="297" y="692"/>
                  </a:cubicBezTo>
                  <a:cubicBezTo>
                    <a:pt x="297" y="671"/>
                    <a:pt x="439" y="184"/>
                    <a:pt x="893" y="184"/>
                  </a:cubicBezTo>
                  <a:cubicBezTo>
                    <a:pt x="921" y="184"/>
                    <a:pt x="951" y="186"/>
                    <a:pt x="982" y="190"/>
                  </a:cubicBezTo>
                  <a:cubicBezTo>
                    <a:pt x="1164" y="213"/>
                    <a:pt x="1187" y="395"/>
                    <a:pt x="1164" y="487"/>
                  </a:cubicBezTo>
                  <a:cubicBezTo>
                    <a:pt x="1164" y="920"/>
                    <a:pt x="731" y="1514"/>
                    <a:pt x="92" y="1514"/>
                  </a:cubicBezTo>
                  <a:cubicBezTo>
                    <a:pt x="46" y="1537"/>
                    <a:pt x="0" y="1559"/>
                    <a:pt x="0" y="1605"/>
                  </a:cubicBezTo>
                  <a:cubicBezTo>
                    <a:pt x="0" y="1651"/>
                    <a:pt x="46" y="1696"/>
                    <a:pt x="92" y="1696"/>
                  </a:cubicBezTo>
                  <a:cubicBezTo>
                    <a:pt x="868" y="1674"/>
                    <a:pt x="1324" y="966"/>
                    <a:pt x="1347" y="509"/>
                  </a:cubicBezTo>
                  <a:cubicBezTo>
                    <a:pt x="1347" y="236"/>
                    <a:pt x="1233" y="53"/>
                    <a:pt x="1005" y="7"/>
                  </a:cubicBezTo>
                  <a:cubicBezTo>
                    <a:pt x="969" y="3"/>
                    <a:pt x="934" y="0"/>
                    <a:pt x="900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2543;p83">
              <a:extLst>
                <a:ext uri="{FF2B5EF4-FFF2-40B4-BE49-F238E27FC236}">
                  <a16:creationId xmlns:a16="http://schemas.microsoft.com/office/drawing/2014/main" id="{B2EF4047-2343-B0EE-02AF-D27B9DB01501}"/>
                </a:ext>
              </a:extLst>
            </p:cNvPr>
            <p:cNvSpPr/>
            <p:nvPr/>
          </p:nvSpPr>
          <p:spPr>
            <a:xfrm>
              <a:off x="6845766" y="3330039"/>
              <a:ext cx="146905" cy="79620"/>
            </a:xfrm>
            <a:custGeom>
              <a:avLst/>
              <a:gdLst/>
              <a:ahLst/>
              <a:cxnLst/>
              <a:rect l="l" t="t" r="r" b="b"/>
              <a:pathLst>
                <a:path w="8515" h="4615" extrusionOk="0">
                  <a:moveTo>
                    <a:pt x="4311" y="1"/>
                  </a:moveTo>
                  <a:cubicBezTo>
                    <a:pt x="3698" y="1"/>
                    <a:pt x="3086" y="98"/>
                    <a:pt x="2535" y="289"/>
                  </a:cubicBezTo>
                  <a:lnTo>
                    <a:pt x="2443" y="335"/>
                  </a:lnTo>
                  <a:cubicBezTo>
                    <a:pt x="24" y="1202"/>
                    <a:pt x="1" y="3416"/>
                    <a:pt x="2420" y="4306"/>
                  </a:cubicBezTo>
                  <a:cubicBezTo>
                    <a:pt x="2980" y="4512"/>
                    <a:pt x="3607" y="4614"/>
                    <a:pt x="4235" y="4614"/>
                  </a:cubicBezTo>
                  <a:cubicBezTo>
                    <a:pt x="4863" y="4614"/>
                    <a:pt x="5490" y="4512"/>
                    <a:pt x="6050" y="4306"/>
                  </a:cubicBezTo>
                  <a:lnTo>
                    <a:pt x="6118" y="4283"/>
                  </a:lnTo>
                  <a:cubicBezTo>
                    <a:pt x="8515" y="3393"/>
                    <a:pt x="8515" y="1202"/>
                    <a:pt x="6141" y="312"/>
                  </a:cubicBezTo>
                  <a:cubicBezTo>
                    <a:pt x="5574" y="103"/>
                    <a:pt x="4942" y="1"/>
                    <a:pt x="4311" y="1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2544;p83">
              <a:extLst>
                <a:ext uri="{FF2B5EF4-FFF2-40B4-BE49-F238E27FC236}">
                  <a16:creationId xmlns:a16="http://schemas.microsoft.com/office/drawing/2014/main" id="{D20A24BB-373D-9EFB-24C1-79F14E7DF4E7}"/>
                </a:ext>
              </a:extLst>
            </p:cNvPr>
            <p:cNvSpPr/>
            <p:nvPr/>
          </p:nvSpPr>
          <p:spPr>
            <a:xfrm>
              <a:off x="6872938" y="3376758"/>
              <a:ext cx="90990" cy="24033"/>
            </a:xfrm>
            <a:custGeom>
              <a:avLst/>
              <a:gdLst/>
              <a:ahLst/>
              <a:cxnLst/>
              <a:rect l="l" t="t" r="r" b="b"/>
              <a:pathLst>
                <a:path w="5274" h="1393" extrusionOk="0">
                  <a:moveTo>
                    <a:pt x="1" y="0"/>
                  </a:moveTo>
                  <a:cubicBezTo>
                    <a:pt x="161" y="503"/>
                    <a:pt x="617" y="845"/>
                    <a:pt x="1074" y="1050"/>
                  </a:cubicBezTo>
                  <a:cubicBezTo>
                    <a:pt x="1553" y="1256"/>
                    <a:pt x="2055" y="1370"/>
                    <a:pt x="2580" y="1393"/>
                  </a:cubicBezTo>
                  <a:cubicBezTo>
                    <a:pt x="3082" y="1393"/>
                    <a:pt x="3607" y="1301"/>
                    <a:pt x="4087" y="1119"/>
                  </a:cubicBezTo>
                  <a:cubicBezTo>
                    <a:pt x="4566" y="936"/>
                    <a:pt x="5022" y="662"/>
                    <a:pt x="5274" y="206"/>
                  </a:cubicBezTo>
                  <a:lnTo>
                    <a:pt x="5274" y="206"/>
                  </a:lnTo>
                  <a:cubicBezTo>
                    <a:pt x="5000" y="640"/>
                    <a:pt x="4543" y="891"/>
                    <a:pt x="4064" y="1073"/>
                  </a:cubicBezTo>
                  <a:cubicBezTo>
                    <a:pt x="3643" y="1233"/>
                    <a:pt x="3206" y="1306"/>
                    <a:pt x="2766" y="1306"/>
                  </a:cubicBezTo>
                  <a:cubicBezTo>
                    <a:pt x="2704" y="1306"/>
                    <a:pt x="2642" y="1304"/>
                    <a:pt x="2580" y="1301"/>
                  </a:cubicBezTo>
                  <a:cubicBezTo>
                    <a:pt x="2078" y="1301"/>
                    <a:pt x="1553" y="1210"/>
                    <a:pt x="1096" y="1005"/>
                  </a:cubicBezTo>
                  <a:cubicBezTo>
                    <a:pt x="640" y="799"/>
                    <a:pt x="206" y="480"/>
                    <a:pt x="1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2545;p83">
              <a:extLst>
                <a:ext uri="{FF2B5EF4-FFF2-40B4-BE49-F238E27FC236}">
                  <a16:creationId xmlns:a16="http://schemas.microsoft.com/office/drawing/2014/main" id="{DB7E48C3-BB35-256E-FBA5-C892632F603B}"/>
                </a:ext>
              </a:extLst>
            </p:cNvPr>
            <p:cNvSpPr/>
            <p:nvPr/>
          </p:nvSpPr>
          <p:spPr>
            <a:xfrm>
              <a:off x="6877269" y="3338958"/>
              <a:ext cx="87832" cy="22066"/>
            </a:xfrm>
            <a:custGeom>
              <a:avLst/>
              <a:gdLst/>
              <a:ahLst/>
              <a:cxnLst/>
              <a:rect l="l" t="t" r="r" b="b"/>
              <a:pathLst>
                <a:path w="5091" h="1279" extrusionOk="0">
                  <a:moveTo>
                    <a:pt x="2626" y="0"/>
                  </a:moveTo>
                  <a:cubicBezTo>
                    <a:pt x="2147" y="0"/>
                    <a:pt x="1644" y="69"/>
                    <a:pt x="1188" y="228"/>
                  </a:cubicBezTo>
                  <a:cubicBezTo>
                    <a:pt x="731" y="365"/>
                    <a:pt x="298" y="616"/>
                    <a:pt x="1" y="1005"/>
                  </a:cubicBezTo>
                  <a:cubicBezTo>
                    <a:pt x="320" y="639"/>
                    <a:pt x="754" y="411"/>
                    <a:pt x="1211" y="274"/>
                  </a:cubicBezTo>
                  <a:cubicBezTo>
                    <a:pt x="1609" y="155"/>
                    <a:pt x="2025" y="87"/>
                    <a:pt x="2443" y="87"/>
                  </a:cubicBezTo>
                  <a:cubicBezTo>
                    <a:pt x="2504" y="87"/>
                    <a:pt x="2565" y="89"/>
                    <a:pt x="2626" y="92"/>
                  </a:cubicBezTo>
                  <a:cubicBezTo>
                    <a:pt x="3105" y="114"/>
                    <a:pt x="3585" y="206"/>
                    <a:pt x="4018" y="388"/>
                  </a:cubicBezTo>
                  <a:cubicBezTo>
                    <a:pt x="4452" y="571"/>
                    <a:pt x="4863" y="845"/>
                    <a:pt x="5091" y="1278"/>
                  </a:cubicBezTo>
                  <a:cubicBezTo>
                    <a:pt x="4886" y="845"/>
                    <a:pt x="4475" y="525"/>
                    <a:pt x="4041" y="320"/>
                  </a:cubicBezTo>
                  <a:cubicBezTo>
                    <a:pt x="3607" y="137"/>
                    <a:pt x="3105" y="23"/>
                    <a:pt x="2626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2546;p83">
              <a:extLst>
                <a:ext uri="{FF2B5EF4-FFF2-40B4-BE49-F238E27FC236}">
                  <a16:creationId xmlns:a16="http://schemas.microsoft.com/office/drawing/2014/main" id="{D73B55AF-A2A0-E5C5-5B68-FD552A769307}"/>
                </a:ext>
              </a:extLst>
            </p:cNvPr>
            <p:cNvSpPr/>
            <p:nvPr/>
          </p:nvSpPr>
          <p:spPr>
            <a:xfrm>
              <a:off x="6886723" y="3336198"/>
              <a:ext cx="64990" cy="50032"/>
            </a:xfrm>
            <a:custGeom>
              <a:avLst/>
              <a:gdLst/>
              <a:ahLst/>
              <a:cxnLst/>
              <a:rect l="l" t="t" r="r" b="b"/>
              <a:pathLst>
                <a:path w="3767" h="2900" extrusionOk="0">
                  <a:moveTo>
                    <a:pt x="1" y="0"/>
                  </a:moveTo>
                  <a:lnTo>
                    <a:pt x="412" y="2078"/>
                  </a:lnTo>
                  <a:cubicBezTo>
                    <a:pt x="480" y="2351"/>
                    <a:pt x="708" y="2625"/>
                    <a:pt x="1142" y="2762"/>
                  </a:cubicBezTo>
                  <a:cubicBezTo>
                    <a:pt x="1370" y="2854"/>
                    <a:pt x="1627" y="2899"/>
                    <a:pt x="1884" y="2899"/>
                  </a:cubicBezTo>
                  <a:cubicBezTo>
                    <a:pt x="2141" y="2899"/>
                    <a:pt x="2397" y="2854"/>
                    <a:pt x="2626" y="2762"/>
                  </a:cubicBezTo>
                  <a:lnTo>
                    <a:pt x="2648" y="2762"/>
                  </a:lnTo>
                  <a:cubicBezTo>
                    <a:pt x="3082" y="2603"/>
                    <a:pt x="3333" y="2329"/>
                    <a:pt x="3379" y="2055"/>
                  </a:cubicBezTo>
                  <a:lnTo>
                    <a:pt x="3767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2547;p83">
              <a:extLst>
                <a:ext uri="{FF2B5EF4-FFF2-40B4-BE49-F238E27FC236}">
                  <a16:creationId xmlns:a16="http://schemas.microsoft.com/office/drawing/2014/main" id="{7F59548A-9933-F7D7-780B-7C94D16F6A11}"/>
                </a:ext>
              </a:extLst>
            </p:cNvPr>
            <p:cNvSpPr/>
            <p:nvPr/>
          </p:nvSpPr>
          <p:spPr>
            <a:xfrm>
              <a:off x="6881219" y="3315478"/>
              <a:ext cx="76015" cy="41406"/>
            </a:xfrm>
            <a:custGeom>
              <a:avLst/>
              <a:gdLst/>
              <a:ahLst/>
              <a:cxnLst/>
              <a:rect l="l" t="t" r="r" b="b"/>
              <a:pathLst>
                <a:path w="4406" h="2400" extrusionOk="0">
                  <a:moveTo>
                    <a:pt x="2223" y="0"/>
                  </a:moveTo>
                  <a:cubicBezTo>
                    <a:pt x="1912" y="0"/>
                    <a:pt x="1602" y="51"/>
                    <a:pt x="1324" y="151"/>
                  </a:cubicBezTo>
                  <a:lnTo>
                    <a:pt x="1278" y="174"/>
                  </a:lnTo>
                  <a:cubicBezTo>
                    <a:pt x="23" y="631"/>
                    <a:pt x="0" y="1772"/>
                    <a:pt x="1256" y="2229"/>
                  </a:cubicBezTo>
                  <a:cubicBezTo>
                    <a:pt x="1541" y="2343"/>
                    <a:pt x="1866" y="2400"/>
                    <a:pt x="2191" y="2400"/>
                  </a:cubicBezTo>
                  <a:cubicBezTo>
                    <a:pt x="2517" y="2400"/>
                    <a:pt x="2842" y="2343"/>
                    <a:pt x="3127" y="2229"/>
                  </a:cubicBezTo>
                  <a:lnTo>
                    <a:pt x="3173" y="2206"/>
                  </a:lnTo>
                  <a:cubicBezTo>
                    <a:pt x="4405" y="1749"/>
                    <a:pt x="4405" y="631"/>
                    <a:pt x="3173" y="174"/>
                  </a:cubicBezTo>
                  <a:cubicBezTo>
                    <a:pt x="2880" y="57"/>
                    <a:pt x="2551" y="0"/>
                    <a:pt x="2223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2548;p83">
              <a:extLst>
                <a:ext uri="{FF2B5EF4-FFF2-40B4-BE49-F238E27FC236}">
                  <a16:creationId xmlns:a16="http://schemas.microsoft.com/office/drawing/2014/main" id="{FD9D9484-41DB-451F-BA98-4C7CE30A9B9A}"/>
                </a:ext>
              </a:extLst>
            </p:cNvPr>
            <p:cNvSpPr/>
            <p:nvPr/>
          </p:nvSpPr>
          <p:spPr>
            <a:xfrm>
              <a:off x="6883583" y="3316599"/>
              <a:ext cx="71684" cy="38025"/>
            </a:xfrm>
            <a:custGeom>
              <a:avLst/>
              <a:gdLst/>
              <a:ahLst/>
              <a:cxnLst/>
              <a:rect l="l" t="t" r="r" b="b"/>
              <a:pathLst>
                <a:path w="4155" h="2204" extrusionOk="0">
                  <a:moveTo>
                    <a:pt x="2111" y="1"/>
                  </a:moveTo>
                  <a:cubicBezTo>
                    <a:pt x="1809" y="1"/>
                    <a:pt x="1507" y="52"/>
                    <a:pt x="1233" y="155"/>
                  </a:cubicBezTo>
                  <a:lnTo>
                    <a:pt x="1187" y="155"/>
                  </a:lnTo>
                  <a:cubicBezTo>
                    <a:pt x="0" y="566"/>
                    <a:pt x="0" y="1639"/>
                    <a:pt x="1164" y="2049"/>
                  </a:cubicBezTo>
                  <a:cubicBezTo>
                    <a:pt x="1438" y="2152"/>
                    <a:pt x="1746" y="2204"/>
                    <a:pt x="2054" y="2204"/>
                  </a:cubicBezTo>
                  <a:cubicBezTo>
                    <a:pt x="2363" y="2204"/>
                    <a:pt x="2671" y="2152"/>
                    <a:pt x="2945" y="2049"/>
                  </a:cubicBezTo>
                  <a:lnTo>
                    <a:pt x="2990" y="2049"/>
                  </a:lnTo>
                  <a:cubicBezTo>
                    <a:pt x="4154" y="1616"/>
                    <a:pt x="4154" y="566"/>
                    <a:pt x="2990" y="155"/>
                  </a:cubicBezTo>
                  <a:cubicBezTo>
                    <a:pt x="2716" y="52"/>
                    <a:pt x="2414" y="1"/>
                    <a:pt x="2111" y="1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6" name="Google Shape;2549;p83">
              <a:extLst>
                <a:ext uri="{FF2B5EF4-FFF2-40B4-BE49-F238E27FC236}">
                  <a16:creationId xmlns:a16="http://schemas.microsoft.com/office/drawing/2014/main" id="{58D4C25D-D581-C9F1-8DCE-1ECD9BCF4007}"/>
                </a:ext>
              </a:extLst>
            </p:cNvPr>
            <p:cNvSpPr/>
            <p:nvPr/>
          </p:nvSpPr>
          <p:spPr>
            <a:xfrm>
              <a:off x="6889483" y="3324828"/>
              <a:ext cx="59866" cy="29795"/>
            </a:xfrm>
            <a:custGeom>
              <a:avLst/>
              <a:gdLst/>
              <a:ahLst/>
              <a:cxnLst/>
              <a:rect l="l" t="t" r="r" b="b"/>
              <a:pathLst>
                <a:path w="3470" h="1727" extrusionOk="0">
                  <a:moveTo>
                    <a:pt x="1743" y="0"/>
                  </a:moveTo>
                  <a:cubicBezTo>
                    <a:pt x="1449" y="0"/>
                    <a:pt x="1157" y="46"/>
                    <a:pt x="891" y="134"/>
                  </a:cubicBezTo>
                  <a:lnTo>
                    <a:pt x="845" y="157"/>
                  </a:lnTo>
                  <a:cubicBezTo>
                    <a:pt x="389" y="317"/>
                    <a:pt x="92" y="591"/>
                    <a:pt x="1" y="865"/>
                  </a:cubicBezTo>
                  <a:cubicBezTo>
                    <a:pt x="92" y="1162"/>
                    <a:pt x="366" y="1413"/>
                    <a:pt x="822" y="1572"/>
                  </a:cubicBezTo>
                  <a:cubicBezTo>
                    <a:pt x="1096" y="1675"/>
                    <a:pt x="1404" y="1727"/>
                    <a:pt x="1712" y="1727"/>
                  </a:cubicBezTo>
                  <a:cubicBezTo>
                    <a:pt x="2021" y="1727"/>
                    <a:pt x="2329" y="1675"/>
                    <a:pt x="2603" y="1572"/>
                  </a:cubicBezTo>
                  <a:lnTo>
                    <a:pt x="2648" y="1572"/>
                  </a:lnTo>
                  <a:cubicBezTo>
                    <a:pt x="3105" y="1390"/>
                    <a:pt x="3379" y="1139"/>
                    <a:pt x="3470" y="865"/>
                  </a:cubicBezTo>
                  <a:cubicBezTo>
                    <a:pt x="3379" y="568"/>
                    <a:pt x="3105" y="317"/>
                    <a:pt x="2648" y="157"/>
                  </a:cubicBezTo>
                  <a:cubicBezTo>
                    <a:pt x="2366" y="52"/>
                    <a:pt x="2054" y="0"/>
                    <a:pt x="1743" y="0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7" name="Google Shape;2550;p83">
              <a:extLst>
                <a:ext uri="{FF2B5EF4-FFF2-40B4-BE49-F238E27FC236}">
                  <a16:creationId xmlns:a16="http://schemas.microsoft.com/office/drawing/2014/main" id="{63788712-8866-7F3A-F95C-3F744CC1FBB6}"/>
                </a:ext>
              </a:extLst>
            </p:cNvPr>
            <p:cNvSpPr/>
            <p:nvPr/>
          </p:nvSpPr>
          <p:spPr>
            <a:xfrm>
              <a:off x="6941465" y="3344410"/>
              <a:ext cx="23256" cy="29208"/>
            </a:xfrm>
            <a:custGeom>
              <a:avLst/>
              <a:gdLst/>
              <a:ahLst/>
              <a:cxnLst/>
              <a:rect l="l" t="t" r="r" b="b"/>
              <a:pathLst>
                <a:path w="1348" h="1693" extrusionOk="0">
                  <a:moveTo>
                    <a:pt x="929" y="0"/>
                  </a:moveTo>
                  <a:cubicBezTo>
                    <a:pt x="453" y="0"/>
                    <a:pt x="201" y="404"/>
                    <a:pt x="115" y="643"/>
                  </a:cubicBezTo>
                  <a:cubicBezTo>
                    <a:pt x="115" y="689"/>
                    <a:pt x="137" y="734"/>
                    <a:pt x="183" y="757"/>
                  </a:cubicBezTo>
                  <a:cubicBezTo>
                    <a:pt x="191" y="761"/>
                    <a:pt x="200" y="763"/>
                    <a:pt x="208" y="763"/>
                  </a:cubicBezTo>
                  <a:cubicBezTo>
                    <a:pt x="245" y="763"/>
                    <a:pt x="279" y="726"/>
                    <a:pt x="297" y="689"/>
                  </a:cubicBezTo>
                  <a:cubicBezTo>
                    <a:pt x="297" y="667"/>
                    <a:pt x="439" y="180"/>
                    <a:pt x="893" y="180"/>
                  </a:cubicBezTo>
                  <a:cubicBezTo>
                    <a:pt x="922" y="180"/>
                    <a:pt x="951" y="182"/>
                    <a:pt x="982" y="186"/>
                  </a:cubicBezTo>
                  <a:cubicBezTo>
                    <a:pt x="1165" y="209"/>
                    <a:pt x="1187" y="392"/>
                    <a:pt x="1165" y="483"/>
                  </a:cubicBezTo>
                  <a:cubicBezTo>
                    <a:pt x="1142" y="917"/>
                    <a:pt x="731" y="1510"/>
                    <a:pt x="92" y="1510"/>
                  </a:cubicBezTo>
                  <a:cubicBezTo>
                    <a:pt x="46" y="1533"/>
                    <a:pt x="0" y="1556"/>
                    <a:pt x="0" y="1602"/>
                  </a:cubicBezTo>
                  <a:cubicBezTo>
                    <a:pt x="0" y="1647"/>
                    <a:pt x="46" y="1693"/>
                    <a:pt x="92" y="1693"/>
                  </a:cubicBezTo>
                  <a:cubicBezTo>
                    <a:pt x="868" y="1670"/>
                    <a:pt x="1324" y="962"/>
                    <a:pt x="1347" y="506"/>
                  </a:cubicBezTo>
                  <a:cubicBezTo>
                    <a:pt x="1347" y="232"/>
                    <a:pt x="1233" y="49"/>
                    <a:pt x="1005" y="4"/>
                  </a:cubicBezTo>
                  <a:cubicBezTo>
                    <a:pt x="979" y="2"/>
                    <a:pt x="954" y="0"/>
                    <a:pt x="929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8" name="Google Shape;2551;p83">
              <a:extLst>
                <a:ext uri="{FF2B5EF4-FFF2-40B4-BE49-F238E27FC236}">
                  <a16:creationId xmlns:a16="http://schemas.microsoft.com/office/drawing/2014/main" id="{91EF61BD-C3DF-7D87-E388-B878C68BF84F}"/>
                </a:ext>
              </a:extLst>
            </p:cNvPr>
            <p:cNvSpPr/>
            <p:nvPr/>
          </p:nvSpPr>
          <p:spPr>
            <a:xfrm>
              <a:off x="6563428" y="3100701"/>
              <a:ext cx="356005" cy="205978"/>
            </a:xfrm>
            <a:custGeom>
              <a:avLst/>
              <a:gdLst/>
              <a:ahLst/>
              <a:cxnLst/>
              <a:rect l="l" t="t" r="r" b="b"/>
              <a:pathLst>
                <a:path w="20635" h="11939" extrusionOk="0">
                  <a:moveTo>
                    <a:pt x="12417" y="1"/>
                  </a:moveTo>
                  <a:lnTo>
                    <a:pt x="0" y="7122"/>
                  </a:lnTo>
                  <a:lnTo>
                    <a:pt x="8263" y="11939"/>
                  </a:lnTo>
                  <a:lnTo>
                    <a:pt x="20634" y="4794"/>
                  </a:lnTo>
                  <a:lnTo>
                    <a:pt x="12417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2552;p83">
              <a:extLst>
                <a:ext uri="{FF2B5EF4-FFF2-40B4-BE49-F238E27FC236}">
                  <a16:creationId xmlns:a16="http://schemas.microsoft.com/office/drawing/2014/main" id="{18D186AE-E950-F665-874E-A8D23CCE908A}"/>
                </a:ext>
              </a:extLst>
            </p:cNvPr>
            <p:cNvSpPr/>
            <p:nvPr/>
          </p:nvSpPr>
          <p:spPr>
            <a:xfrm>
              <a:off x="6563428" y="3223574"/>
              <a:ext cx="142557" cy="137451"/>
            </a:xfrm>
            <a:custGeom>
              <a:avLst/>
              <a:gdLst/>
              <a:ahLst/>
              <a:cxnLst/>
              <a:rect l="l" t="t" r="r" b="b"/>
              <a:pathLst>
                <a:path w="8263" h="7967" extrusionOk="0">
                  <a:moveTo>
                    <a:pt x="0" y="0"/>
                  </a:moveTo>
                  <a:lnTo>
                    <a:pt x="0" y="3173"/>
                  </a:lnTo>
                  <a:lnTo>
                    <a:pt x="8240" y="7966"/>
                  </a:lnTo>
                  <a:lnTo>
                    <a:pt x="8263" y="4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2553;p83">
              <a:extLst>
                <a:ext uri="{FF2B5EF4-FFF2-40B4-BE49-F238E27FC236}">
                  <a16:creationId xmlns:a16="http://schemas.microsoft.com/office/drawing/2014/main" id="{A4B23B1D-0832-0525-ECD9-014B261008F3}"/>
                </a:ext>
              </a:extLst>
            </p:cNvPr>
            <p:cNvSpPr/>
            <p:nvPr/>
          </p:nvSpPr>
          <p:spPr>
            <a:xfrm>
              <a:off x="6705589" y="3183410"/>
              <a:ext cx="213845" cy="177614"/>
            </a:xfrm>
            <a:custGeom>
              <a:avLst/>
              <a:gdLst/>
              <a:ahLst/>
              <a:cxnLst/>
              <a:rect l="l" t="t" r="r" b="b"/>
              <a:pathLst>
                <a:path w="12395" h="10295" extrusionOk="0">
                  <a:moveTo>
                    <a:pt x="12394" y="0"/>
                  </a:moveTo>
                  <a:lnTo>
                    <a:pt x="23" y="7145"/>
                  </a:lnTo>
                  <a:lnTo>
                    <a:pt x="0" y="10294"/>
                  </a:lnTo>
                  <a:lnTo>
                    <a:pt x="12394" y="2831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1" name="Google Shape;2554;p83">
              <a:extLst>
                <a:ext uri="{FF2B5EF4-FFF2-40B4-BE49-F238E27FC236}">
                  <a16:creationId xmlns:a16="http://schemas.microsoft.com/office/drawing/2014/main" id="{81D645AC-6135-77DA-A04A-3B5FECD912D7}"/>
                </a:ext>
              </a:extLst>
            </p:cNvPr>
            <p:cNvSpPr/>
            <p:nvPr/>
          </p:nvSpPr>
          <p:spPr>
            <a:xfrm>
              <a:off x="6772132" y="3112122"/>
              <a:ext cx="127220" cy="71305"/>
            </a:xfrm>
            <a:custGeom>
              <a:avLst/>
              <a:gdLst/>
              <a:ahLst/>
              <a:cxnLst/>
              <a:rect l="l" t="t" r="r" b="b"/>
              <a:pathLst>
                <a:path w="7374" h="4133" extrusionOk="0">
                  <a:moveTo>
                    <a:pt x="1" y="1"/>
                  </a:moveTo>
                  <a:lnTo>
                    <a:pt x="1" y="1"/>
                  </a:lnTo>
                  <a:cubicBezTo>
                    <a:pt x="1210" y="731"/>
                    <a:pt x="2443" y="1416"/>
                    <a:pt x="3675" y="2124"/>
                  </a:cubicBezTo>
                  <a:cubicBezTo>
                    <a:pt x="4908" y="2786"/>
                    <a:pt x="6118" y="3493"/>
                    <a:pt x="7373" y="4132"/>
                  </a:cubicBezTo>
                  <a:cubicBezTo>
                    <a:pt x="6163" y="3402"/>
                    <a:pt x="4931" y="2740"/>
                    <a:pt x="3721" y="2032"/>
                  </a:cubicBezTo>
                  <a:cubicBezTo>
                    <a:pt x="2489" y="1348"/>
                    <a:pt x="1256" y="663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2555;p83">
              <a:extLst>
                <a:ext uri="{FF2B5EF4-FFF2-40B4-BE49-F238E27FC236}">
                  <a16:creationId xmlns:a16="http://schemas.microsoft.com/office/drawing/2014/main" id="{39914A70-32AF-4AC7-B6E2-6B09FFF2FC53}"/>
                </a:ext>
              </a:extLst>
            </p:cNvPr>
            <p:cNvSpPr/>
            <p:nvPr/>
          </p:nvSpPr>
          <p:spPr>
            <a:xfrm>
              <a:off x="6763471" y="3118816"/>
              <a:ext cx="126823" cy="71305"/>
            </a:xfrm>
            <a:custGeom>
              <a:avLst/>
              <a:gdLst/>
              <a:ahLst/>
              <a:cxnLst/>
              <a:rect l="l" t="t" r="r" b="b"/>
              <a:pathLst>
                <a:path w="7351" h="4133" extrusionOk="0">
                  <a:moveTo>
                    <a:pt x="0" y="1"/>
                  </a:moveTo>
                  <a:cubicBezTo>
                    <a:pt x="1210" y="731"/>
                    <a:pt x="2443" y="1416"/>
                    <a:pt x="3652" y="2124"/>
                  </a:cubicBezTo>
                  <a:cubicBezTo>
                    <a:pt x="4885" y="2786"/>
                    <a:pt x="6118" y="3493"/>
                    <a:pt x="7350" y="4132"/>
                  </a:cubicBezTo>
                  <a:cubicBezTo>
                    <a:pt x="6140" y="3425"/>
                    <a:pt x="4908" y="2740"/>
                    <a:pt x="3698" y="2032"/>
                  </a:cubicBezTo>
                  <a:cubicBezTo>
                    <a:pt x="2466" y="1370"/>
                    <a:pt x="1256" y="663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2556;p83">
              <a:extLst>
                <a:ext uri="{FF2B5EF4-FFF2-40B4-BE49-F238E27FC236}">
                  <a16:creationId xmlns:a16="http://schemas.microsoft.com/office/drawing/2014/main" id="{9BABEE81-464D-3C34-3047-3D1529BCE7AD}"/>
                </a:ext>
              </a:extLst>
            </p:cNvPr>
            <p:cNvSpPr/>
            <p:nvPr/>
          </p:nvSpPr>
          <p:spPr>
            <a:xfrm>
              <a:off x="6752844" y="3125131"/>
              <a:ext cx="126806" cy="71287"/>
            </a:xfrm>
            <a:custGeom>
              <a:avLst/>
              <a:gdLst/>
              <a:ahLst/>
              <a:cxnLst/>
              <a:rect l="l" t="t" r="r" b="b"/>
              <a:pathLst>
                <a:path w="7350" h="4132" extrusionOk="0">
                  <a:moveTo>
                    <a:pt x="0" y="0"/>
                  </a:moveTo>
                  <a:cubicBezTo>
                    <a:pt x="1210" y="730"/>
                    <a:pt x="2442" y="1392"/>
                    <a:pt x="3652" y="2100"/>
                  </a:cubicBezTo>
                  <a:cubicBezTo>
                    <a:pt x="4885" y="2785"/>
                    <a:pt x="6117" y="3470"/>
                    <a:pt x="7350" y="4131"/>
                  </a:cubicBezTo>
                  <a:cubicBezTo>
                    <a:pt x="6163" y="3401"/>
                    <a:pt x="4930" y="2716"/>
                    <a:pt x="3698" y="2032"/>
                  </a:cubicBezTo>
                  <a:cubicBezTo>
                    <a:pt x="2465" y="1347"/>
                    <a:pt x="1256" y="639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4" name="Google Shape;2557;p83">
              <a:extLst>
                <a:ext uri="{FF2B5EF4-FFF2-40B4-BE49-F238E27FC236}">
                  <a16:creationId xmlns:a16="http://schemas.microsoft.com/office/drawing/2014/main" id="{E4D9F82B-C31C-DE25-501B-00AFDEE4F3E6}"/>
                </a:ext>
              </a:extLst>
            </p:cNvPr>
            <p:cNvSpPr/>
            <p:nvPr/>
          </p:nvSpPr>
          <p:spPr>
            <a:xfrm>
              <a:off x="6741819" y="3130238"/>
              <a:ext cx="126806" cy="71305"/>
            </a:xfrm>
            <a:custGeom>
              <a:avLst/>
              <a:gdLst/>
              <a:ahLst/>
              <a:cxnLst/>
              <a:rect l="l" t="t" r="r" b="b"/>
              <a:pathLst>
                <a:path w="7350" h="4133" extrusionOk="0">
                  <a:moveTo>
                    <a:pt x="0" y="1"/>
                  </a:moveTo>
                  <a:cubicBezTo>
                    <a:pt x="1210" y="708"/>
                    <a:pt x="2442" y="1393"/>
                    <a:pt x="3652" y="2101"/>
                  </a:cubicBezTo>
                  <a:cubicBezTo>
                    <a:pt x="4885" y="2785"/>
                    <a:pt x="6094" y="3470"/>
                    <a:pt x="7350" y="4132"/>
                  </a:cubicBezTo>
                  <a:cubicBezTo>
                    <a:pt x="6140" y="3402"/>
                    <a:pt x="4907" y="2717"/>
                    <a:pt x="3698" y="2009"/>
                  </a:cubicBezTo>
                  <a:cubicBezTo>
                    <a:pt x="2465" y="1348"/>
                    <a:pt x="1233" y="640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2558;p83">
              <a:extLst>
                <a:ext uri="{FF2B5EF4-FFF2-40B4-BE49-F238E27FC236}">
                  <a16:creationId xmlns:a16="http://schemas.microsoft.com/office/drawing/2014/main" id="{E5CCBD18-DD0F-EDBE-5011-1FD11B97CCDB}"/>
                </a:ext>
              </a:extLst>
            </p:cNvPr>
            <p:cNvSpPr/>
            <p:nvPr/>
          </p:nvSpPr>
          <p:spPr>
            <a:xfrm>
              <a:off x="6713059" y="3148749"/>
              <a:ext cx="126823" cy="71287"/>
            </a:xfrm>
            <a:custGeom>
              <a:avLst/>
              <a:gdLst/>
              <a:ahLst/>
              <a:cxnLst/>
              <a:rect l="l" t="t" r="r" b="b"/>
              <a:pathLst>
                <a:path w="7351" h="4132" extrusionOk="0">
                  <a:moveTo>
                    <a:pt x="1" y="1"/>
                  </a:moveTo>
                  <a:cubicBezTo>
                    <a:pt x="1211" y="731"/>
                    <a:pt x="2420" y="1393"/>
                    <a:pt x="3653" y="2101"/>
                  </a:cubicBezTo>
                  <a:cubicBezTo>
                    <a:pt x="4885" y="2785"/>
                    <a:pt x="6095" y="3470"/>
                    <a:pt x="7351" y="4132"/>
                  </a:cubicBezTo>
                  <a:cubicBezTo>
                    <a:pt x="6141" y="3402"/>
                    <a:pt x="4908" y="2717"/>
                    <a:pt x="3698" y="2032"/>
                  </a:cubicBezTo>
                  <a:cubicBezTo>
                    <a:pt x="2466" y="1347"/>
                    <a:pt x="1233" y="663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2559;p83">
              <a:extLst>
                <a:ext uri="{FF2B5EF4-FFF2-40B4-BE49-F238E27FC236}">
                  <a16:creationId xmlns:a16="http://schemas.microsoft.com/office/drawing/2014/main" id="{9FBE4F5E-0476-16FB-1B77-0614CA816628}"/>
                </a:ext>
              </a:extLst>
            </p:cNvPr>
            <p:cNvSpPr/>
            <p:nvPr/>
          </p:nvSpPr>
          <p:spPr>
            <a:xfrm>
              <a:off x="6733538" y="3136552"/>
              <a:ext cx="126823" cy="71287"/>
            </a:xfrm>
            <a:custGeom>
              <a:avLst/>
              <a:gdLst/>
              <a:ahLst/>
              <a:cxnLst/>
              <a:rect l="l" t="t" r="r" b="b"/>
              <a:pathLst>
                <a:path w="7351" h="4132" extrusionOk="0">
                  <a:moveTo>
                    <a:pt x="1" y="0"/>
                  </a:moveTo>
                  <a:lnTo>
                    <a:pt x="1" y="0"/>
                  </a:lnTo>
                  <a:cubicBezTo>
                    <a:pt x="1210" y="708"/>
                    <a:pt x="2443" y="1392"/>
                    <a:pt x="3653" y="2100"/>
                  </a:cubicBezTo>
                  <a:cubicBezTo>
                    <a:pt x="4885" y="2762"/>
                    <a:pt x="6118" y="3469"/>
                    <a:pt x="7350" y="4131"/>
                  </a:cubicBezTo>
                  <a:cubicBezTo>
                    <a:pt x="6164" y="3401"/>
                    <a:pt x="4931" y="2716"/>
                    <a:pt x="3698" y="2009"/>
                  </a:cubicBezTo>
                  <a:cubicBezTo>
                    <a:pt x="2466" y="1347"/>
                    <a:pt x="1256" y="639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2560;p83">
              <a:extLst>
                <a:ext uri="{FF2B5EF4-FFF2-40B4-BE49-F238E27FC236}">
                  <a16:creationId xmlns:a16="http://schemas.microsoft.com/office/drawing/2014/main" id="{62E69CA2-EB72-D17B-86B0-089FA9CD8B9B}"/>
                </a:ext>
              </a:extLst>
            </p:cNvPr>
            <p:cNvSpPr/>
            <p:nvPr/>
          </p:nvSpPr>
          <p:spPr>
            <a:xfrm>
              <a:off x="6722911" y="3142849"/>
              <a:ext cx="126823" cy="71287"/>
            </a:xfrm>
            <a:custGeom>
              <a:avLst/>
              <a:gdLst/>
              <a:ahLst/>
              <a:cxnLst/>
              <a:rect l="l" t="t" r="r" b="b"/>
              <a:pathLst>
                <a:path w="7351" h="4132" extrusionOk="0">
                  <a:moveTo>
                    <a:pt x="0" y="0"/>
                  </a:moveTo>
                  <a:cubicBezTo>
                    <a:pt x="1210" y="731"/>
                    <a:pt x="2443" y="1415"/>
                    <a:pt x="3652" y="2100"/>
                  </a:cubicBezTo>
                  <a:cubicBezTo>
                    <a:pt x="4885" y="2785"/>
                    <a:pt x="6118" y="3470"/>
                    <a:pt x="7350" y="4132"/>
                  </a:cubicBezTo>
                  <a:cubicBezTo>
                    <a:pt x="6140" y="3401"/>
                    <a:pt x="4908" y="2739"/>
                    <a:pt x="3698" y="2032"/>
                  </a:cubicBezTo>
                  <a:cubicBezTo>
                    <a:pt x="2466" y="1347"/>
                    <a:pt x="1256" y="662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2561;p83">
              <a:extLst>
                <a:ext uri="{FF2B5EF4-FFF2-40B4-BE49-F238E27FC236}">
                  <a16:creationId xmlns:a16="http://schemas.microsoft.com/office/drawing/2014/main" id="{6DA53C0F-11A7-3FBC-B861-21B4DC0FA1E3}"/>
                </a:ext>
              </a:extLst>
            </p:cNvPr>
            <p:cNvSpPr/>
            <p:nvPr/>
          </p:nvSpPr>
          <p:spPr>
            <a:xfrm>
              <a:off x="6701638" y="3155047"/>
              <a:ext cx="126823" cy="71305"/>
            </a:xfrm>
            <a:custGeom>
              <a:avLst/>
              <a:gdLst/>
              <a:ahLst/>
              <a:cxnLst/>
              <a:rect l="l" t="t" r="r" b="b"/>
              <a:pathLst>
                <a:path w="7351" h="4133" extrusionOk="0">
                  <a:moveTo>
                    <a:pt x="1" y="1"/>
                  </a:moveTo>
                  <a:cubicBezTo>
                    <a:pt x="1211" y="731"/>
                    <a:pt x="2443" y="1393"/>
                    <a:pt x="3653" y="2101"/>
                  </a:cubicBezTo>
                  <a:cubicBezTo>
                    <a:pt x="4885" y="2785"/>
                    <a:pt x="6118" y="3470"/>
                    <a:pt x="7351" y="4132"/>
                  </a:cubicBezTo>
                  <a:cubicBezTo>
                    <a:pt x="6164" y="3402"/>
                    <a:pt x="4931" y="2717"/>
                    <a:pt x="3699" y="2032"/>
                  </a:cubicBezTo>
                  <a:cubicBezTo>
                    <a:pt x="2466" y="1347"/>
                    <a:pt x="1256" y="663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2562;p83">
              <a:extLst>
                <a:ext uri="{FF2B5EF4-FFF2-40B4-BE49-F238E27FC236}">
                  <a16:creationId xmlns:a16="http://schemas.microsoft.com/office/drawing/2014/main" id="{5C2D31D4-B772-D63E-4CCA-88A91B6C63BF}"/>
                </a:ext>
              </a:extLst>
            </p:cNvPr>
            <p:cNvSpPr/>
            <p:nvPr/>
          </p:nvSpPr>
          <p:spPr>
            <a:xfrm>
              <a:off x="6568156" y="3386989"/>
              <a:ext cx="392236" cy="227250"/>
            </a:xfrm>
            <a:custGeom>
              <a:avLst/>
              <a:gdLst/>
              <a:ahLst/>
              <a:cxnLst/>
              <a:rect l="l" t="t" r="r" b="b"/>
              <a:pathLst>
                <a:path w="22735" h="13172" extrusionOk="0">
                  <a:moveTo>
                    <a:pt x="14197" y="1"/>
                  </a:moveTo>
                  <a:lnTo>
                    <a:pt x="0" y="8081"/>
                  </a:lnTo>
                  <a:lnTo>
                    <a:pt x="8628" y="13171"/>
                  </a:lnTo>
                  <a:lnTo>
                    <a:pt x="22734" y="4817"/>
                  </a:lnTo>
                  <a:lnTo>
                    <a:pt x="14197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2563;p83">
              <a:extLst>
                <a:ext uri="{FF2B5EF4-FFF2-40B4-BE49-F238E27FC236}">
                  <a16:creationId xmlns:a16="http://schemas.microsoft.com/office/drawing/2014/main" id="{F829EE33-B847-1D29-9430-A2B87FD25C05}"/>
                </a:ext>
              </a:extLst>
            </p:cNvPr>
            <p:cNvSpPr/>
            <p:nvPr/>
          </p:nvSpPr>
          <p:spPr>
            <a:xfrm>
              <a:off x="6568156" y="3211756"/>
              <a:ext cx="244951" cy="314668"/>
            </a:xfrm>
            <a:custGeom>
              <a:avLst/>
              <a:gdLst/>
              <a:ahLst/>
              <a:cxnLst/>
              <a:rect l="l" t="t" r="r" b="b"/>
              <a:pathLst>
                <a:path w="14198" h="18239" extrusionOk="0">
                  <a:moveTo>
                    <a:pt x="14083" y="1"/>
                  </a:moveTo>
                  <a:lnTo>
                    <a:pt x="0" y="8286"/>
                  </a:lnTo>
                  <a:lnTo>
                    <a:pt x="0" y="18238"/>
                  </a:lnTo>
                  <a:lnTo>
                    <a:pt x="14197" y="10158"/>
                  </a:lnTo>
                  <a:lnTo>
                    <a:pt x="14083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2564;p83">
              <a:extLst>
                <a:ext uri="{FF2B5EF4-FFF2-40B4-BE49-F238E27FC236}">
                  <a16:creationId xmlns:a16="http://schemas.microsoft.com/office/drawing/2014/main" id="{3E4F7914-5CFF-EEBC-E5E0-D9225C123928}"/>
                </a:ext>
              </a:extLst>
            </p:cNvPr>
            <p:cNvSpPr/>
            <p:nvPr/>
          </p:nvSpPr>
          <p:spPr>
            <a:xfrm>
              <a:off x="6583510" y="3236961"/>
              <a:ext cx="214242" cy="270157"/>
            </a:xfrm>
            <a:custGeom>
              <a:avLst/>
              <a:gdLst/>
              <a:ahLst/>
              <a:cxnLst/>
              <a:rect l="l" t="t" r="r" b="b"/>
              <a:pathLst>
                <a:path w="12418" h="15659" extrusionOk="0">
                  <a:moveTo>
                    <a:pt x="12326" y="0"/>
                  </a:moveTo>
                  <a:lnTo>
                    <a:pt x="0" y="7213"/>
                  </a:lnTo>
                  <a:lnTo>
                    <a:pt x="0" y="15659"/>
                  </a:lnTo>
                  <a:lnTo>
                    <a:pt x="12417" y="8560"/>
                  </a:lnTo>
                  <a:lnTo>
                    <a:pt x="123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2565;p83">
              <a:extLst>
                <a:ext uri="{FF2B5EF4-FFF2-40B4-BE49-F238E27FC236}">
                  <a16:creationId xmlns:a16="http://schemas.microsoft.com/office/drawing/2014/main" id="{C8FC0CDF-6D77-DAF5-C7DF-29A6D575C46E}"/>
                </a:ext>
              </a:extLst>
            </p:cNvPr>
            <p:cNvSpPr/>
            <p:nvPr/>
          </p:nvSpPr>
          <p:spPr>
            <a:xfrm>
              <a:off x="6583510" y="3361404"/>
              <a:ext cx="214242" cy="145715"/>
            </a:xfrm>
            <a:custGeom>
              <a:avLst/>
              <a:gdLst/>
              <a:ahLst/>
              <a:cxnLst/>
              <a:rect l="l" t="t" r="r" b="b"/>
              <a:pathLst>
                <a:path w="12418" h="8446" extrusionOk="0">
                  <a:moveTo>
                    <a:pt x="0" y="0"/>
                  </a:moveTo>
                  <a:lnTo>
                    <a:pt x="0" y="8446"/>
                  </a:lnTo>
                  <a:lnTo>
                    <a:pt x="12417" y="1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2566;p83">
              <a:extLst>
                <a:ext uri="{FF2B5EF4-FFF2-40B4-BE49-F238E27FC236}">
                  <a16:creationId xmlns:a16="http://schemas.microsoft.com/office/drawing/2014/main" id="{EC53E72D-732B-F265-FD2B-8ABD3D2C7C6D}"/>
                </a:ext>
              </a:extLst>
            </p:cNvPr>
            <p:cNvSpPr/>
            <p:nvPr/>
          </p:nvSpPr>
          <p:spPr>
            <a:xfrm>
              <a:off x="6717010" y="3470095"/>
              <a:ext cx="243381" cy="151218"/>
            </a:xfrm>
            <a:custGeom>
              <a:avLst/>
              <a:gdLst/>
              <a:ahLst/>
              <a:cxnLst/>
              <a:rect l="l" t="t" r="r" b="b"/>
              <a:pathLst>
                <a:path w="14107" h="8765" extrusionOk="0">
                  <a:moveTo>
                    <a:pt x="14106" y="0"/>
                  </a:moveTo>
                  <a:lnTo>
                    <a:pt x="0" y="8354"/>
                  </a:lnTo>
                  <a:lnTo>
                    <a:pt x="0" y="8765"/>
                  </a:lnTo>
                  <a:lnTo>
                    <a:pt x="14106" y="411"/>
                  </a:lnTo>
                  <a:lnTo>
                    <a:pt x="14106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2567;p83">
              <a:extLst>
                <a:ext uri="{FF2B5EF4-FFF2-40B4-BE49-F238E27FC236}">
                  <a16:creationId xmlns:a16="http://schemas.microsoft.com/office/drawing/2014/main" id="{4FB6F425-0742-7921-768A-87DEAED093CB}"/>
                </a:ext>
              </a:extLst>
            </p:cNvPr>
            <p:cNvSpPr/>
            <p:nvPr/>
          </p:nvSpPr>
          <p:spPr>
            <a:xfrm>
              <a:off x="6568156" y="3526407"/>
              <a:ext cx="148872" cy="94906"/>
            </a:xfrm>
            <a:custGeom>
              <a:avLst/>
              <a:gdLst/>
              <a:ahLst/>
              <a:cxnLst/>
              <a:rect l="l" t="t" r="r" b="b"/>
              <a:pathLst>
                <a:path w="8629" h="5501" extrusionOk="0">
                  <a:moveTo>
                    <a:pt x="0" y="0"/>
                  </a:moveTo>
                  <a:lnTo>
                    <a:pt x="0" y="411"/>
                  </a:lnTo>
                  <a:lnTo>
                    <a:pt x="8628" y="5501"/>
                  </a:lnTo>
                  <a:lnTo>
                    <a:pt x="8628" y="5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2568;p83">
              <a:extLst>
                <a:ext uri="{FF2B5EF4-FFF2-40B4-BE49-F238E27FC236}">
                  <a16:creationId xmlns:a16="http://schemas.microsoft.com/office/drawing/2014/main" id="{3A916E3A-7A4C-BFA5-9C5F-A850AFCC7673}"/>
                </a:ext>
              </a:extLst>
            </p:cNvPr>
            <p:cNvSpPr/>
            <p:nvPr/>
          </p:nvSpPr>
          <p:spPr>
            <a:xfrm>
              <a:off x="6564602" y="3208616"/>
              <a:ext cx="246538" cy="146111"/>
            </a:xfrm>
            <a:custGeom>
              <a:avLst/>
              <a:gdLst/>
              <a:ahLst/>
              <a:cxnLst/>
              <a:rect l="l" t="t" r="r" b="b"/>
              <a:pathLst>
                <a:path w="14290" h="8469" extrusionOk="0">
                  <a:moveTo>
                    <a:pt x="14061" y="0"/>
                  </a:moveTo>
                  <a:lnTo>
                    <a:pt x="1" y="8286"/>
                  </a:lnTo>
                  <a:lnTo>
                    <a:pt x="206" y="8468"/>
                  </a:lnTo>
                  <a:lnTo>
                    <a:pt x="14289" y="183"/>
                  </a:lnTo>
                  <a:lnTo>
                    <a:pt x="14061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2569;p83">
              <a:extLst>
                <a:ext uri="{FF2B5EF4-FFF2-40B4-BE49-F238E27FC236}">
                  <a16:creationId xmlns:a16="http://schemas.microsoft.com/office/drawing/2014/main" id="{F7BD9C58-318B-BC07-FF03-BEBC883E9F57}"/>
                </a:ext>
              </a:extLst>
            </p:cNvPr>
            <p:cNvSpPr/>
            <p:nvPr/>
          </p:nvSpPr>
          <p:spPr>
            <a:xfrm>
              <a:off x="6563808" y="3351553"/>
              <a:ext cx="4365" cy="181945"/>
            </a:xfrm>
            <a:custGeom>
              <a:avLst/>
              <a:gdLst/>
              <a:ahLst/>
              <a:cxnLst/>
              <a:rect l="l" t="t" r="r" b="b"/>
              <a:pathLst>
                <a:path w="253" h="10546" extrusionOk="0">
                  <a:moveTo>
                    <a:pt x="47" y="1"/>
                  </a:moveTo>
                  <a:lnTo>
                    <a:pt x="1" y="10318"/>
                  </a:lnTo>
                  <a:lnTo>
                    <a:pt x="252" y="10546"/>
                  </a:lnTo>
                  <a:lnTo>
                    <a:pt x="252" y="183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2570;p83">
              <a:extLst>
                <a:ext uri="{FF2B5EF4-FFF2-40B4-BE49-F238E27FC236}">
                  <a16:creationId xmlns:a16="http://schemas.microsoft.com/office/drawing/2014/main" id="{77EC4621-A866-A4C0-D1AE-494C07FD550F}"/>
                </a:ext>
              </a:extLst>
            </p:cNvPr>
            <p:cNvSpPr/>
            <p:nvPr/>
          </p:nvSpPr>
          <p:spPr>
            <a:xfrm>
              <a:off x="6576816" y="3390146"/>
              <a:ext cx="229993" cy="131550"/>
            </a:xfrm>
            <a:custGeom>
              <a:avLst/>
              <a:gdLst/>
              <a:ahLst/>
              <a:cxnLst/>
              <a:rect l="l" t="t" r="r" b="b"/>
              <a:pathLst>
                <a:path w="13331" h="7625" extrusionOk="0">
                  <a:moveTo>
                    <a:pt x="13330" y="0"/>
                  </a:moveTo>
                  <a:lnTo>
                    <a:pt x="13330" y="0"/>
                  </a:lnTo>
                  <a:cubicBezTo>
                    <a:pt x="12212" y="617"/>
                    <a:pt x="11093" y="1233"/>
                    <a:pt x="9975" y="1849"/>
                  </a:cubicBezTo>
                  <a:lnTo>
                    <a:pt x="6620" y="3744"/>
                  </a:lnTo>
                  <a:lnTo>
                    <a:pt x="3310" y="5661"/>
                  </a:lnTo>
                  <a:cubicBezTo>
                    <a:pt x="2191" y="6300"/>
                    <a:pt x="1096" y="6962"/>
                    <a:pt x="0" y="7624"/>
                  </a:cubicBezTo>
                  <a:cubicBezTo>
                    <a:pt x="1141" y="7008"/>
                    <a:pt x="2260" y="6392"/>
                    <a:pt x="3378" y="5775"/>
                  </a:cubicBezTo>
                  <a:lnTo>
                    <a:pt x="6711" y="3881"/>
                  </a:lnTo>
                  <a:lnTo>
                    <a:pt x="10043" y="1963"/>
                  </a:lnTo>
                  <a:cubicBezTo>
                    <a:pt x="11139" y="1324"/>
                    <a:pt x="12235" y="662"/>
                    <a:pt x="13330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8" name="Google Shape;2571;p83">
              <a:extLst>
                <a:ext uri="{FF2B5EF4-FFF2-40B4-BE49-F238E27FC236}">
                  <a16:creationId xmlns:a16="http://schemas.microsoft.com/office/drawing/2014/main" id="{55EBA43F-9D09-2B73-A7D4-6DA3A11664CC}"/>
                </a:ext>
              </a:extLst>
            </p:cNvPr>
            <p:cNvSpPr/>
            <p:nvPr/>
          </p:nvSpPr>
          <p:spPr>
            <a:xfrm>
              <a:off x="6689838" y="3284613"/>
              <a:ext cx="6314" cy="8281"/>
            </a:xfrm>
            <a:custGeom>
              <a:avLst/>
              <a:gdLst/>
              <a:ahLst/>
              <a:cxnLst/>
              <a:rect l="l" t="t" r="r" b="b"/>
              <a:pathLst>
                <a:path w="366" h="480" extrusionOk="0">
                  <a:moveTo>
                    <a:pt x="183" y="0"/>
                  </a:moveTo>
                  <a:cubicBezTo>
                    <a:pt x="69" y="0"/>
                    <a:pt x="0" y="114"/>
                    <a:pt x="0" y="229"/>
                  </a:cubicBezTo>
                  <a:cubicBezTo>
                    <a:pt x="0" y="366"/>
                    <a:pt x="69" y="480"/>
                    <a:pt x="183" y="480"/>
                  </a:cubicBezTo>
                  <a:cubicBezTo>
                    <a:pt x="274" y="480"/>
                    <a:pt x="365" y="366"/>
                    <a:pt x="365" y="229"/>
                  </a:cubicBezTo>
                  <a:cubicBezTo>
                    <a:pt x="365" y="114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9" name="Google Shape;2572;p83">
              <a:extLst>
                <a:ext uri="{FF2B5EF4-FFF2-40B4-BE49-F238E27FC236}">
                  <a16:creationId xmlns:a16="http://schemas.microsoft.com/office/drawing/2014/main" id="{AFA981C9-01A8-DC33-76D6-D516061CBAA1}"/>
                </a:ext>
              </a:extLst>
            </p:cNvPr>
            <p:cNvSpPr/>
            <p:nvPr/>
          </p:nvSpPr>
          <p:spPr>
            <a:xfrm>
              <a:off x="6599262" y="3404725"/>
              <a:ext cx="330403" cy="191779"/>
            </a:xfrm>
            <a:custGeom>
              <a:avLst/>
              <a:gdLst/>
              <a:ahLst/>
              <a:cxnLst/>
              <a:rect l="l" t="t" r="r" b="b"/>
              <a:pathLst>
                <a:path w="19151" h="11116" extrusionOk="0">
                  <a:moveTo>
                    <a:pt x="11938" y="0"/>
                  </a:moveTo>
                  <a:lnTo>
                    <a:pt x="0" y="6825"/>
                  </a:lnTo>
                  <a:lnTo>
                    <a:pt x="7259" y="11116"/>
                  </a:lnTo>
                  <a:lnTo>
                    <a:pt x="19151" y="4063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0" name="Google Shape;2573;p83">
              <a:extLst>
                <a:ext uri="{FF2B5EF4-FFF2-40B4-BE49-F238E27FC236}">
                  <a16:creationId xmlns:a16="http://schemas.microsoft.com/office/drawing/2014/main" id="{D9EC48CA-0D35-6102-604B-6F70E4EA7CEF}"/>
                </a:ext>
              </a:extLst>
            </p:cNvPr>
            <p:cNvSpPr/>
            <p:nvPr/>
          </p:nvSpPr>
          <p:spPr>
            <a:xfrm>
              <a:off x="6607526" y="3410228"/>
              <a:ext cx="315842" cy="178011"/>
            </a:xfrm>
            <a:custGeom>
              <a:avLst/>
              <a:gdLst/>
              <a:ahLst/>
              <a:cxnLst/>
              <a:rect l="l" t="t" r="r" b="b"/>
              <a:pathLst>
                <a:path w="18307" h="10318" extrusionOk="0">
                  <a:moveTo>
                    <a:pt x="11550" y="434"/>
                  </a:moveTo>
                  <a:cubicBezTo>
                    <a:pt x="11778" y="571"/>
                    <a:pt x="12030" y="708"/>
                    <a:pt x="12258" y="845"/>
                  </a:cubicBezTo>
                  <a:cubicBezTo>
                    <a:pt x="12075" y="959"/>
                    <a:pt x="11893" y="1051"/>
                    <a:pt x="11710" y="1142"/>
                  </a:cubicBezTo>
                  <a:cubicBezTo>
                    <a:pt x="11459" y="1028"/>
                    <a:pt x="11231" y="891"/>
                    <a:pt x="10980" y="777"/>
                  </a:cubicBezTo>
                  <a:cubicBezTo>
                    <a:pt x="11162" y="663"/>
                    <a:pt x="11368" y="548"/>
                    <a:pt x="11550" y="434"/>
                  </a:cubicBezTo>
                  <a:close/>
                  <a:moveTo>
                    <a:pt x="10957" y="777"/>
                  </a:moveTo>
                  <a:cubicBezTo>
                    <a:pt x="11185" y="914"/>
                    <a:pt x="11413" y="1051"/>
                    <a:pt x="11642" y="1187"/>
                  </a:cubicBezTo>
                  <a:cubicBezTo>
                    <a:pt x="11459" y="1279"/>
                    <a:pt x="11276" y="1393"/>
                    <a:pt x="11094" y="1484"/>
                  </a:cubicBezTo>
                  <a:cubicBezTo>
                    <a:pt x="10843" y="1370"/>
                    <a:pt x="10614" y="1233"/>
                    <a:pt x="10386" y="1119"/>
                  </a:cubicBezTo>
                  <a:cubicBezTo>
                    <a:pt x="10569" y="1005"/>
                    <a:pt x="10774" y="891"/>
                    <a:pt x="10957" y="777"/>
                  </a:cubicBezTo>
                  <a:close/>
                  <a:moveTo>
                    <a:pt x="12258" y="868"/>
                  </a:moveTo>
                  <a:cubicBezTo>
                    <a:pt x="12372" y="914"/>
                    <a:pt x="12486" y="982"/>
                    <a:pt x="12600" y="1051"/>
                  </a:cubicBezTo>
                  <a:lnTo>
                    <a:pt x="12897" y="1233"/>
                  </a:lnTo>
                  <a:cubicBezTo>
                    <a:pt x="12737" y="1324"/>
                    <a:pt x="12555" y="1416"/>
                    <a:pt x="12372" y="1530"/>
                  </a:cubicBezTo>
                  <a:lnTo>
                    <a:pt x="12212" y="1416"/>
                  </a:lnTo>
                  <a:cubicBezTo>
                    <a:pt x="12052" y="1347"/>
                    <a:pt x="11893" y="1256"/>
                    <a:pt x="11733" y="1165"/>
                  </a:cubicBezTo>
                  <a:cubicBezTo>
                    <a:pt x="11915" y="1073"/>
                    <a:pt x="12098" y="959"/>
                    <a:pt x="12258" y="868"/>
                  </a:cubicBezTo>
                  <a:close/>
                  <a:moveTo>
                    <a:pt x="14198" y="1256"/>
                  </a:moveTo>
                  <a:cubicBezTo>
                    <a:pt x="14015" y="1347"/>
                    <a:pt x="13833" y="1439"/>
                    <a:pt x="13673" y="1553"/>
                  </a:cubicBezTo>
                  <a:cubicBezTo>
                    <a:pt x="13856" y="1461"/>
                    <a:pt x="14038" y="1347"/>
                    <a:pt x="14198" y="1256"/>
                  </a:cubicBezTo>
                  <a:close/>
                  <a:moveTo>
                    <a:pt x="10363" y="1142"/>
                  </a:moveTo>
                  <a:cubicBezTo>
                    <a:pt x="10569" y="1279"/>
                    <a:pt x="10797" y="1393"/>
                    <a:pt x="11025" y="1530"/>
                  </a:cubicBezTo>
                  <a:cubicBezTo>
                    <a:pt x="10843" y="1621"/>
                    <a:pt x="10660" y="1735"/>
                    <a:pt x="10477" y="1827"/>
                  </a:cubicBezTo>
                  <a:cubicBezTo>
                    <a:pt x="10249" y="1712"/>
                    <a:pt x="10021" y="1598"/>
                    <a:pt x="9793" y="1461"/>
                  </a:cubicBezTo>
                  <a:cubicBezTo>
                    <a:pt x="9975" y="1347"/>
                    <a:pt x="10158" y="1256"/>
                    <a:pt x="10363" y="1142"/>
                  </a:cubicBezTo>
                  <a:close/>
                  <a:moveTo>
                    <a:pt x="11664" y="1210"/>
                  </a:moveTo>
                  <a:cubicBezTo>
                    <a:pt x="11847" y="1302"/>
                    <a:pt x="12007" y="1393"/>
                    <a:pt x="12166" y="1507"/>
                  </a:cubicBezTo>
                  <a:lnTo>
                    <a:pt x="12281" y="1576"/>
                  </a:lnTo>
                  <a:cubicBezTo>
                    <a:pt x="12121" y="1667"/>
                    <a:pt x="11938" y="1758"/>
                    <a:pt x="11756" y="1849"/>
                  </a:cubicBezTo>
                  <a:lnTo>
                    <a:pt x="11573" y="1758"/>
                  </a:lnTo>
                  <a:cubicBezTo>
                    <a:pt x="11413" y="1667"/>
                    <a:pt x="11276" y="1598"/>
                    <a:pt x="11139" y="1530"/>
                  </a:cubicBezTo>
                  <a:cubicBezTo>
                    <a:pt x="11322" y="1416"/>
                    <a:pt x="11482" y="1302"/>
                    <a:pt x="11664" y="1210"/>
                  </a:cubicBezTo>
                  <a:close/>
                  <a:moveTo>
                    <a:pt x="12920" y="1233"/>
                  </a:moveTo>
                  <a:lnTo>
                    <a:pt x="13559" y="1598"/>
                  </a:lnTo>
                  <a:cubicBezTo>
                    <a:pt x="13399" y="1690"/>
                    <a:pt x="13216" y="1804"/>
                    <a:pt x="13057" y="1895"/>
                  </a:cubicBezTo>
                  <a:lnTo>
                    <a:pt x="12418" y="1530"/>
                  </a:lnTo>
                  <a:cubicBezTo>
                    <a:pt x="12577" y="1439"/>
                    <a:pt x="12760" y="1347"/>
                    <a:pt x="12920" y="1233"/>
                  </a:cubicBezTo>
                  <a:close/>
                  <a:moveTo>
                    <a:pt x="9747" y="1484"/>
                  </a:moveTo>
                  <a:cubicBezTo>
                    <a:pt x="9975" y="1621"/>
                    <a:pt x="10181" y="1735"/>
                    <a:pt x="10409" y="1872"/>
                  </a:cubicBezTo>
                  <a:cubicBezTo>
                    <a:pt x="10226" y="1964"/>
                    <a:pt x="10044" y="2078"/>
                    <a:pt x="9861" y="2169"/>
                  </a:cubicBezTo>
                  <a:cubicBezTo>
                    <a:pt x="9633" y="2055"/>
                    <a:pt x="9405" y="1941"/>
                    <a:pt x="9176" y="1827"/>
                  </a:cubicBezTo>
                  <a:lnTo>
                    <a:pt x="9199" y="1827"/>
                  </a:lnTo>
                  <a:cubicBezTo>
                    <a:pt x="9382" y="1712"/>
                    <a:pt x="9564" y="1598"/>
                    <a:pt x="9747" y="1484"/>
                  </a:cubicBezTo>
                  <a:close/>
                  <a:moveTo>
                    <a:pt x="11071" y="1553"/>
                  </a:moveTo>
                  <a:cubicBezTo>
                    <a:pt x="11231" y="1644"/>
                    <a:pt x="11368" y="1735"/>
                    <a:pt x="11527" y="1827"/>
                  </a:cubicBezTo>
                  <a:lnTo>
                    <a:pt x="11664" y="1918"/>
                  </a:lnTo>
                  <a:cubicBezTo>
                    <a:pt x="11505" y="2009"/>
                    <a:pt x="11322" y="2100"/>
                    <a:pt x="11139" y="2192"/>
                  </a:cubicBezTo>
                  <a:lnTo>
                    <a:pt x="10934" y="2078"/>
                  </a:lnTo>
                  <a:cubicBezTo>
                    <a:pt x="10797" y="2009"/>
                    <a:pt x="10660" y="1941"/>
                    <a:pt x="10546" y="1872"/>
                  </a:cubicBezTo>
                  <a:cubicBezTo>
                    <a:pt x="10706" y="1758"/>
                    <a:pt x="10888" y="1667"/>
                    <a:pt x="11071" y="1553"/>
                  </a:cubicBezTo>
                  <a:close/>
                  <a:moveTo>
                    <a:pt x="12326" y="1598"/>
                  </a:moveTo>
                  <a:lnTo>
                    <a:pt x="12943" y="1941"/>
                  </a:lnTo>
                  <a:cubicBezTo>
                    <a:pt x="12783" y="2032"/>
                    <a:pt x="12600" y="2146"/>
                    <a:pt x="12418" y="2237"/>
                  </a:cubicBezTo>
                  <a:lnTo>
                    <a:pt x="11801" y="1895"/>
                  </a:lnTo>
                  <a:cubicBezTo>
                    <a:pt x="11984" y="1781"/>
                    <a:pt x="12144" y="1690"/>
                    <a:pt x="12326" y="1598"/>
                  </a:cubicBezTo>
                  <a:close/>
                  <a:moveTo>
                    <a:pt x="13582" y="1621"/>
                  </a:moveTo>
                  <a:lnTo>
                    <a:pt x="14221" y="1986"/>
                  </a:lnTo>
                  <a:cubicBezTo>
                    <a:pt x="14061" y="2078"/>
                    <a:pt x="13878" y="2169"/>
                    <a:pt x="13719" y="2260"/>
                  </a:cubicBezTo>
                  <a:lnTo>
                    <a:pt x="13080" y="1918"/>
                  </a:lnTo>
                  <a:cubicBezTo>
                    <a:pt x="13239" y="1804"/>
                    <a:pt x="13422" y="1712"/>
                    <a:pt x="13582" y="1621"/>
                  </a:cubicBezTo>
                  <a:close/>
                  <a:moveTo>
                    <a:pt x="9154" y="1849"/>
                  </a:moveTo>
                  <a:cubicBezTo>
                    <a:pt x="9359" y="1964"/>
                    <a:pt x="9564" y="2100"/>
                    <a:pt x="9793" y="2215"/>
                  </a:cubicBezTo>
                  <a:cubicBezTo>
                    <a:pt x="9770" y="2215"/>
                    <a:pt x="9770" y="2215"/>
                    <a:pt x="9770" y="2237"/>
                  </a:cubicBezTo>
                  <a:lnTo>
                    <a:pt x="9245" y="2511"/>
                  </a:lnTo>
                  <a:cubicBezTo>
                    <a:pt x="9017" y="2397"/>
                    <a:pt x="8811" y="2283"/>
                    <a:pt x="8583" y="2169"/>
                  </a:cubicBezTo>
                  <a:lnTo>
                    <a:pt x="9154" y="1849"/>
                  </a:lnTo>
                  <a:close/>
                  <a:moveTo>
                    <a:pt x="10477" y="1918"/>
                  </a:moveTo>
                  <a:cubicBezTo>
                    <a:pt x="10614" y="1986"/>
                    <a:pt x="10751" y="2078"/>
                    <a:pt x="10888" y="2146"/>
                  </a:cubicBezTo>
                  <a:lnTo>
                    <a:pt x="11048" y="2260"/>
                  </a:lnTo>
                  <a:cubicBezTo>
                    <a:pt x="10888" y="2352"/>
                    <a:pt x="10706" y="2443"/>
                    <a:pt x="10523" y="2534"/>
                  </a:cubicBezTo>
                  <a:lnTo>
                    <a:pt x="10295" y="2420"/>
                  </a:lnTo>
                  <a:cubicBezTo>
                    <a:pt x="10158" y="2352"/>
                    <a:pt x="10044" y="2283"/>
                    <a:pt x="9930" y="2215"/>
                  </a:cubicBezTo>
                  <a:cubicBezTo>
                    <a:pt x="10112" y="2123"/>
                    <a:pt x="10295" y="2009"/>
                    <a:pt x="10477" y="1918"/>
                  </a:cubicBezTo>
                  <a:close/>
                  <a:moveTo>
                    <a:pt x="11733" y="1941"/>
                  </a:moveTo>
                  <a:lnTo>
                    <a:pt x="12326" y="2283"/>
                  </a:lnTo>
                  <a:cubicBezTo>
                    <a:pt x="12166" y="2374"/>
                    <a:pt x="11984" y="2466"/>
                    <a:pt x="11801" y="2580"/>
                  </a:cubicBezTo>
                  <a:lnTo>
                    <a:pt x="11208" y="2237"/>
                  </a:lnTo>
                  <a:cubicBezTo>
                    <a:pt x="11390" y="2146"/>
                    <a:pt x="11550" y="2032"/>
                    <a:pt x="11733" y="1941"/>
                  </a:cubicBezTo>
                  <a:close/>
                  <a:moveTo>
                    <a:pt x="12988" y="1964"/>
                  </a:moveTo>
                  <a:lnTo>
                    <a:pt x="13604" y="2329"/>
                  </a:lnTo>
                  <a:cubicBezTo>
                    <a:pt x="13445" y="2420"/>
                    <a:pt x="13262" y="2511"/>
                    <a:pt x="13102" y="2603"/>
                  </a:cubicBezTo>
                  <a:lnTo>
                    <a:pt x="12486" y="2260"/>
                  </a:lnTo>
                  <a:cubicBezTo>
                    <a:pt x="12646" y="2169"/>
                    <a:pt x="12806" y="2055"/>
                    <a:pt x="12988" y="1964"/>
                  </a:cubicBezTo>
                  <a:close/>
                  <a:moveTo>
                    <a:pt x="14244" y="1986"/>
                  </a:moveTo>
                  <a:lnTo>
                    <a:pt x="14403" y="2078"/>
                  </a:lnTo>
                  <a:lnTo>
                    <a:pt x="14883" y="2352"/>
                  </a:lnTo>
                  <a:cubicBezTo>
                    <a:pt x="14723" y="2443"/>
                    <a:pt x="14540" y="2534"/>
                    <a:pt x="14381" y="2625"/>
                  </a:cubicBezTo>
                  <a:lnTo>
                    <a:pt x="14015" y="2420"/>
                  </a:lnTo>
                  <a:lnTo>
                    <a:pt x="13741" y="2283"/>
                  </a:lnTo>
                  <a:cubicBezTo>
                    <a:pt x="13901" y="2192"/>
                    <a:pt x="14084" y="2078"/>
                    <a:pt x="14244" y="1986"/>
                  </a:cubicBezTo>
                  <a:close/>
                  <a:moveTo>
                    <a:pt x="16343" y="2283"/>
                  </a:moveTo>
                  <a:lnTo>
                    <a:pt x="16343" y="2283"/>
                  </a:lnTo>
                  <a:cubicBezTo>
                    <a:pt x="16115" y="2420"/>
                    <a:pt x="15887" y="2534"/>
                    <a:pt x="15659" y="2671"/>
                  </a:cubicBezTo>
                  <a:cubicBezTo>
                    <a:pt x="15887" y="2557"/>
                    <a:pt x="16115" y="2420"/>
                    <a:pt x="16343" y="2283"/>
                  </a:cubicBezTo>
                  <a:close/>
                  <a:moveTo>
                    <a:pt x="8537" y="2192"/>
                  </a:moveTo>
                  <a:cubicBezTo>
                    <a:pt x="8743" y="2306"/>
                    <a:pt x="8971" y="2443"/>
                    <a:pt x="9176" y="2557"/>
                  </a:cubicBezTo>
                  <a:lnTo>
                    <a:pt x="8629" y="2854"/>
                  </a:lnTo>
                  <a:cubicBezTo>
                    <a:pt x="8400" y="2740"/>
                    <a:pt x="8195" y="2625"/>
                    <a:pt x="7967" y="2511"/>
                  </a:cubicBezTo>
                  <a:lnTo>
                    <a:pt x="8537" y="2192"/>
                  </a:lnTo>
                  <a:close/>
                  <a:moveTo>
                    <a:pt x="9861" y="2260"/>
                  </a:moveTo>
                  <a:cubicBezTo>
                    <a:pt x="9998" y="2329"/>
                    <a:pt x="10112" y="2420"/>
                    <a:pt x="10249" y="2489"/>
                  </a:cubicBezTo>
                  <a:lnTo>
                    <a:pt x="10432" y="2603"/>
                  </a:lnTo>
                  <a:lnTo>
                    <a:pt x="9907" y="2899"/>
                  </a:lnTo>
                  <a:lnTo>
                    <a:pt x="9633" y="2740"/>
                  </a:lnTo>
                  <a:cubicBezTo>
                    <a:pt x="9542" y="2671"/>
                    <a:pt x="9427" y="2625"/>
                    <a:pt x="9336" y="2580"/>
                  </a:cubicBezTo>
                  <a:lnTo>
                    <a:pt x="9793" y="2306"/>
                  </a:lnTo>
                  <a:cubicBezTo>
                    <a:pt x="9815" y="2283"/>
                    <a:pt x="9838" y="2283"/>
                    <a:pt x="9861" y="2260"/>
                  </a:cubicBezTo>
                  <a:close/>
                  <a:moveTo>
                    <a:pt x="11117" y="2283"/>
                  </a:moveTo>
                  <a:lnTo>
                    <a:pt x="11710" y="2625"/>
                  </a:lnTo>
                  <a:cubicBezTo>
                    <a:pt x="11527" y="2717"/>
                    <a:pt x="11368" y="2808"/>
                    <a:pt x="11185" y="2922"/>
                  </a:cubicBezTo>
                  <a:lnTo>
                    <a:pt x="10614" y="2580"/>
                  </a:lnTo>
                  <a:cubicBezTo>
                    <a:pt x="10774" y="2489"/>
                    <a:pt x="10957" y="2397"/>
                    <a:pt x="11117" y="2283"/>
                  </a:cubicBezTo>
                  <a:close/>
                  <a:moveTo>
                    <a:pt x="12372" y="2329"/>
                  </a:moveTo>
                  <a:lnTo>
                    <a:pt x="12988" y="2671"/>
                  </a:lnTo>
                  <a:cubicBezTo>
                    <a:pt x="12806" y="2762"/>
                    <a:pt x="12646" y="2854"/>
                    <a:pt x="12486" y="2945"/>
                  </a:cubicBezTo>
                  <a:lnTo>
                    <a:pt x="11870" y="2603"/>
                  </a:lnTo>
                  <a:cubicBezTo>
                    <a:pt x="12052" y="2511"/>
                    <a:pt x="12212" y="2420"/>
                    <a:pt x="12372" y="2329"/>
                  </a:cubicBezTo>
                  <a:close/>
                  <a:moveTo>
                    <a:pt x="13650" y="2352"/>
                  </a:moveTo>
                  <a:lnTo>
                    <a:pt x="13970" y="2534"/>
                  </a:lnTo>
                  <a:lnTo>
                    <a:pt x="14266" y="2694"/>
                  </a:lnTo>
                  <a:cubicBezTo>
                    <a:pt x="14107" y="2785"/>
                    <a:pt x="13924" y="2877"/>
                    <a:pt x="13764" y="2968"/>
                  </a:cubicBezTo>
                  <a:lnTo>
                    <a:pt x="13376" y="2762"/>
                  </a:lnTo>
                  <a:lnTo>
                    <a:pt x="13148" y="2625"/>
                  </a:lnTo>
                  <a:cubicBezTo>
                    <a:pt x="13308" y="2534"/>
                    <a:pt x="13468" y="2443"/>
                    <a:pt x="13650" y="2352"/>
                  </a:cubicBezTo>
                  <a:close/>
                  <a:moveTo>
                    <a:pt x="14906" y="2374"/>
                  </a:moveTo>
                  <a:lnTo>
                    <a:pt x="15545" y="2717"/>
                  </a:lnTo>
                  <a:cubicBezTo>
                    <a:pt x="15385" y="2808"/>
                    <a:pt x="15202" y="2922"/>
                    <a:pt x="15042" y="3014"/>
                  </a:cubicBezTo>
                  <a:lnTo>
                    <a:pt x="14403" y="2648"/>
                  </a:lnTo>
                  <a:cubicBezTo>
                    <a:pt x="14586" y="2557"/>
                    <a:pt x="14746" y="2466"/>
                    <a:pt x="14906" y="2374"/>
                  </a:cubicBezTo>
                  <a:close/>
                  <a:moveTo>
                    <a:pt x="7944" y="2534"/>
                  </a:moveTo>
                  <a:cubicBezTo>
                    <a:pt x="8149" y="2648"/>
                    <a:pt x="8355" y="2785"/>
                    <a:pt x="8560" y="2899"/>
                  </a:cubicBezTo>
                  <a:lnTo>
                    <a:pt x="8012" y="3219"/>
                  </a:lnTo>
                  <a:cubicBezTo>
                    <a:pt x="7807" y="3082"/>
                    <a:pt x="7579" y="2968"/>
                    <a:pt x="7373" y="2854"/>
                  </a:cubicBezTo>
                  <a:lnTo>
                    <a:pt x="7944" y="2534"/>
                  </a:lnTo>
                  <a:close/>
                  <a:moveTo>
                    <a:pt x="9268" y="2603"/>
                  </a:moveTo>
                  <a:cubicBezTo>
                    <a:pt x="9382" y="2671"/>
                    <a:pt x="9496" y="2740"/>
                    <a:pt x="9610" y="2808"/>
                  </a:cubicBezTo>
                  <a:lnTo>
                    <a:pt x="9815" y="2945"/>
                  </a:lnTo>
                  <a:lnTo>
                    <a:pt x="9313" y="3242"/>
                  </a:lnTo>
                  <a:lnTo>
                    <a:pt x="8994" y="3059"/>
                  </a:lnTo>
                  <a:cubicBezTo>
                    <a:pt x="8902" y="3014"/>
                    <a:pt x="8811" y="2968"/>
                    <a:pt x="8720" y="2922"/>
                  </a:cubicBezTo>
                  <a:lnTo>
                    <a:pt x="9268" y="2603"/>
                  </a:lnTo>
                  <a:close/>
                  <a:moveTo>
                    <a:pt x="10523" y="2648"/>
                  </a:moveTo>
                  <a:lnTo>
                    <a:pt x="11094" y="2968"/>
                  </a:lnTo>
                  <a:lnTo>
                    <a:pt x="10592" y="3265"/>
                  </a:lnTo>
                  <a:lnTo>
                    <a:pt x="9998" y="2945"/>
                  </a:lnTo>
                  <a:lnTo>
                    <a:pt x="10523" y="2648"/>
                  </a:lnTo>
                  <a:close/>
                  <a:moveTo>
                    <a:pt x="11778" y="2671"/>
                  </a:moveTo>
                  <a:lnTo>
                    <a:pt x="12372" y="3014"/>
                  </a:lnTo>
                  <a:cubicBezTo>
                    <a:pt x="12212" y="3082"/>
                    <a:pt x="12052" y="3173"/>
                    <a:pt x="11893" y="3265"/>
                  </a:cubicBezTo>
                  <a:lnTo>
                    <a:pt x="11870" y="3287"/>
                  </a:lnTo>
                  <a:lnTo>
                    <a:pt x="11276" y="2968"/>
                  </a:lnTo>
                  <a:cubicBezTo>
                    <a:pt x="11459" y="2877"/>
                    <a:pt x="11619" y="2762"/>
                    <a:pt x="11778" y="2671"/>
                  </a:cubicBezTo>
                  <a:close/>
                  <a:moveTo>
                    <a:pt x="13034" y="2694"/>
                  </a:moveTo>
                  <a:lnTo>
                    <a:pt x="13331" y="2854"/>
                  </a:lnTo>
                  <a:lnTo>
                    <a:pt x="13650" y="3036"/>
                  </a:lnTo>
                  <a:cubicBezTo>
                    <a:pt x="13468" y="3128"/>
                    <a:pt x="13308" y="3219"/>
                    <a:pt x="13148" y="3310"/>
                  </a:cubicBezTo>
                  <a:lnTo>
                    <a:pt x="12737" y="3082"/>
                  </a:lnTo>
                  <a:lnTo>
                    <a:pt x="12555" y="2991"/>
                  </a:lnTo>
                  <a:cubicBezTo>
                    <a:pt x="12714" y="2877"/>
                    <a:pt x="12874" y="2785"/>
                    <a:pt x="13034" y="2694"/>
                  </a:cubicBezTo>
                  <a:close/>
                  <a:moveTo>
                    <a:pt x="14312" y="2717"/>
                  </a:moveTo>
                  <a:lnTo>
                    <a:pt x="14928" y="3059"/>
                  </a:lnTo>
                  <a:cubicBezTo>
                    <a:pt x="14769" y="3150"/>
                    <a:pt x="14586" y="3265"/>
                    <a:pt x="14426" y="3356"/>
                  </a:cubicBezTo>
                  <a:lnTo>
                    <a:pt x="13810" y="3014"/>
                  </a:lnTo>
                  <a:cubicBezTo>
                    <a:pt x="13970" y="2899"/>
                    <a:pt x="14129" y="2808"/>
                    <a:pt x="14312" y="2717"/>
                  </a:cubicBezTo>
                  <a:close/>
                  <a:moveTo>
                    <a:pt x="15567" y="2740"/>
                  </a:moveTo>
                  <a:lnTo>
                    <a:pt x="16207" y="3082"/>
                  </a:lnTo>
                  <a:cubicBezTo>
                    <a:pt x="16207" y="3082"/>
                    <a:pt x="16207" y="3082"/>
                    <a:pt x="16229" y="3105"/>
                  </a:cubicBezTo>
                  <a:cubicBezTo>
                    <a:pt x="16047" y="3196"/>
                    <a:pt x="15864" y="3287"/>
                    <a:pt x="15682" y="3379"/>
                  </a:cubicBezTo>
                  <a:lnTo>
                    <a:pt x="15065" y="3036"/>
                  </a:lnTo>
                  <a:cubicBezTo>
                    <a:pt x="15248" y="2945"/>
                    <a:pt x="15408" y="2831"/>
                    <a:pt x="15567" y="2740"/>
                  </a:cubicBezTo>
                  <a:close/>
                  <a:moveTo>
                    <a:pt x="7328" y="2877"/>
                  </a:moveTo>
                  <a:cubicBezTo>
                    <a:pt x="7533" y="3014"/>
                    <a:pt x="7738" y="3128"/>
                    <a:pt x="7944" y="3242"/>
                  </a:cubicBezTo>
                  <a:lnTo>
                    <a:pt x="7396" y="3561"/>
                  </a:lnTo>
                  <a:cubicBezTo>
                    <a:pt x="7191" y="3447"/>
                    <a:pt x="6985" y="3333"/>
                    <a:pt x="6757" y="3219"/>
                  </a:cubicBezTo>
                  <a:lnTo>
                    <a:pt x="7328" y="2877"/>
                  </a:lnTo>
                  <a:close/>
                  <a:moveTo>
                    <a:pt x="8651" y="2968"/>
                  </a:moveTo>
                  <a:cubicBezTo>
                    <a:pt x="8766" y="3014"/>
                    <a:pt x="8857" y="3082"/>
                    <a:pt x="8948" y="3150"/>
                  </a:cubicBezTo>
                  <a:lnTo>
                    <a:pt x="9222" y="3287"/>
                  </a:lnTo>
                  <a:lnTo>
                    <a:pt x="8697" y="3584"/>
                  </a:lnTo>
                  <a:lnTo>
                    <a:pt x="8355" y="3402"/>
                  </a:lnTo>
                  <a:cubicBezTo>
                    <a:pt x="8286" y="3356"/>
                    <a:pt x="8195" y="3310"/>
                    <a:pt x="8126" y="3265"/>
                  </a:cubicBezTo>
                  <a:lnTo>
                    <a:pt x="8651" y="2968"/>
                  </a:lnTo>
                  <a:close/>
                  <a:moveTo>
                    <a:pt x="9907" y="2991"/>
                  </a:moveTo>
                  <a:lnTo>
                    <a:pt x="10477" y="3310"/>
                  </a:lnTo>
                  <a:lnTo>
                    <a:pt x="9975" y="3607"/>
                  </a:lnTo>
                  <a:lnTo>
                    <a:pt x="9405" y="3287"/>
                  </a:lnTo>
                  <a:lnTo>
                    <a:pt x="9907" y="2991"/>
                  </a:lnTo>
                  <a:close/>
                  <a:moveTo>
                    <a:pt x="11185" y="3014"/>
                  </a:moveTo>
                  <a:lnTo>
                    <a:pt x="11756" y="3356"/>
                  </a:lnTo>
                  <a:lnTo>
                    <a:pt x="11253" y="3630"/>
                  </a:lnTo>
                  <a:lnTo>
                    <a:pt x="10683" y="3310"/>
                  </a:lnTo>
                  <a:lnTo>
                    <a:pt x="11185" y="3014"/>
                  </a:lnTo>
                  <a:close/>
                  <a:moveTo>
                    <a:pt x="12440" y="3036"/>
                  </a:moveTo>
                  <a:lnTo>
                    <a:pt x="12669" y="3173"/>
                  </a:lnTo>
                  <a:lnTo>
                    <a:pt x="13034" y="3379"/>
                  </a:lnTo>
                  <a:cubicBezTo>
                    <a:pt x="12897" y="3447"/>
                    <a:pt x="12737" y="3538"/>
                    <a:pt x="12600" y="3607"/>
                  </a:cubicBezTo>
                  <a:lnTo>
                    <a:pt x="12532" y="3653"/>
                  </a:lnTo>
                  <a:lnTo>
                    <a:pt x="12098" y="3402"/>
                  </a:lnTo>
                  <a:lnTo>
                    <a:pt x="11938" y="3333"/>
                  </a:lnTo>
                  <a:cubicBezTo>
                    <a:pt x="12121" y="3242"/>
                    <a:pt x="12281" y="3150"/>
                    <a:pt x="12440" y="3036"/>
                  </a:cubicBezTo>
                  <a:close/>
                  <a:moveTo>
                    <a:pt x="13696" y="3059"/>
                  </a:moveTo>
                  <a:lnTo>
                    <a:pt x="14312" y="3402"/>
                  </a:lnTo>
                  <a:cubicBezTo>
                    <a:pt x="14152" y="3493"/>
                    <a:pt x="13970" y="3607"/>
                    <a:pt x="13787" y="3698"/>
                  </a:cubicBezTo>
                  <a:lnTo>
                    <a:pt x="13216" y="3356"/>
                  </a:lnTo>
                  <a:cubicBezTo>
                    <a:pt x="13376" y="3265"/>
                    <a:pt x="13536" y="3173"/>
                    <a:pt x="13696" y="3059"/>
                  </a:cubicBezTo>
                  <a:close/>
                  <a:moveTo>
                    <a:pt x="14974" y="3082"/>
                  </a:moveTo>
                  <a:lnTo>
                    <a:pt x="15590" y="3447"/>
                  </a:lnTo>
                  <a:cubicBezTo>
                    <a:pt x="15431" y="3538"/>
                    <a:pt x="15248" y="3630"/>
                    <a:pt x="15065" y="3721"/>
                  </a:cubicBezTo>
                  <a:lnTo>
                    <a:pt x="14472" y="3379"/>
                  </a:lnTo>
                  <a:cubicBezTo>
                    <a:pt x="14632" y="3287"/>
                    <a:pt x="14814" y="3196"/>
                    <a:pt x="14974" y="3082"/>
                  </a:cubicBezTo>
                  <a:close/>
                  <a:moveTo>
                    <a:pt x="16252" y="3105"/>
                  </a:moveTo>
                  <a:cubicBezTo>
                    <a:pt x="16458" y="3219"/>
                    <a:pt x="16686" y="3333"/>
                    <a:pt x="16891" y="3470"/>
                  </a:cubicBezTo>
                  <a:cubicBezTo>
                    <a:pt x="16709" y="3561"/>
                    <a:pt x="16526" y="3675"/>
                    <a:pt x="16344" y="3767"/>
                  </a:cubicBezTo>
                  <a:cubicBezTo>
                    <a:pt x="16161" y="3675"/>
                    <a:pt x="15978" y="3561"/>
                    <a:pt x="15819" y="3447"/>
                  </a:cubicBezTo>
                  <a:lnTo>
                    <a:pt x="15727" y="3402"/>
                  </a:lnTo>
                  <a:cubicBezTo>
                    <a:pt x="15910" y="3310"/>
                    <a:pt x="16070" y="3219"/>
                    <a:pt x="16252" y="3105"/>
                  </a:cubicBezTo>
                  <a:close/>
                  <a:moveTo>
                    <a:pt x="6734" y="3242"/>
                  </a:moveTo>
                  <a:cubicBezTo>
                    <a:pt x="6939" y="3356"/>
                    <a:pt x="7145" y="3470"/>
                    <a:pt x="7328" y="3584"/>
                  </a:cubicBezTo>
                  <a:lnTo>
                    <a:pt x="6803" y="3904"/>
                  </a:lnTo>
                  <a:cubicBezTo>
                    <a:pt x="6574" y="3790"/>
                    <a:pt x="6369" y="3675"/>
                    <a:pt x="6163" y="3561"/>
                  </a:cubicBezTo>
                  <a:lnTo>
                    <a:pt x="6209" y="3538"/>
                  </a:lnTo>
                  <a:lnTo>
                    <a:pt x="6734" y="3242"/>
                  </a:lnTo>
                  <a:close/>
                  <a:moveTo>
                    <a:pt x="8058" y="3310"/>
                  </a:moveTo>
                  <a:cubicBezTo>
                    <a:pt x="8126" y="3356"/>
                    <a:pt x="8218" y="3424"/>
                    <a:pt x="8309" y="3470"/>
                  </a:cubicBezTo>
                  <a:lnTo>
                    <a:pt x="8606" y="3630"/>
                  </a:lnTo>
                  <a:lnTo>
                    <a:pt x="8081" y="3927"/>
                  </a:lnTo>
                  <a:lnTo>
                    <a:pt x="7853" y="3812"/>
                  </a:lnTo>
                  <a:cubicBezTo>
                    <a:pt x="7738" y="3744"/>
                    <a:pt x="7624" y="3675"/>
                    <a:pt x="7510" y="3607"/>
                  </a:cubicBezTo>
                  <a:lnTo>
                    <a:pt x="8058" y="3310"/>
                  </a:lnTo>
                  <a:close/>
                  <a:moveTo>
                    <a:pt x="9313" y="3333"/>
                  </a:moveTo>
                  <a:lnTo>
                    <a:pt x="9861" y="3653"/>
                  </a:lnTo>
                  <a:lnTo>
                    <a:pt x="9359" y="3949"/>
                  </a:lnTo>
                  <a:lnTo>
                    <a:pt x="8788" y="3630"/>
                  </a:lnTo>
                  <a:lnTo>
                    <a:pt x="9313" y="3333"/>
                  </a:lnTo>
                  <a:close/>
                  <a:moveTo>
                    <a:pt x="10569" y="3379"/>
                  </a:moveTo>
                  <a:lnTo>
                    <a:pt x="11139" y="3698"/>
                  </a:lnTo>
                  <a:lnTo>
                    <a:pt x="10637" y="3972"/>
                  </a:lnTo>
                  <a:lnTo>
                    <a:pt x="10067" y="3653"/>
                  </a:lnTo>
                  <a:lnTo>
                    <a:pt x="10569" y="3379"/>
                  </a:lnTo>
                  <a:close/>
                  <a:moveTo>
                    <a:pt x="11847" y="3402"/>
                  </a:moveTo>
                  <a:lnTo>
                    <a:pt x="12030" y="3516"/>
                  </a:lnTo>
                  <a:lnTo>
                    <a:pt x="12418" y="3721"/>
                  </a:lnTo>
                  <a:lnTo>
                    <a:pt x="11915" y="3995"/>
                  </a:lnTo>
                  <a:lnTo>
                    <a:pt x="11459" y="3744"/>
                  </a:lnTo>
                  <a:lnTo>
                    <a:pt x="11345" y="3675"/>
                  </a:lnTo>
                  <a:lnTo>
                    <a:pt x="11847" y="3402"/>
                  </a:lnTo>
                  <a:close/>
                  <a:moveTo>
                    <a:pt x="13102" y="3424"/>
                  </a:moveTo>
                  <a:lnTo>
                    <a:pt x="13696" y="3744"/>
                  </a:lnTo>
                  <a:cubicBezTo>
                    <a:pt x="13582" y="3812"/>
                    <a:pt x="13445" y="3881"/>
                    <a:pt x="13308" y="3972"/>
                  </a:cubicBezTo>
                  <a:lnTo>
                    <a:pt x="13171" y="4041"/>
                  </a:lnTo>
                  <a:lnTo>
                    <a:pt x="12600" y="3721"/>
                  </a:lnTo>
                  <a:lnTo>
                    <a:pt x="12646" y="3698"/>
                  </a:lnTo>
                  <a:cubicBezTo>
                    <a:pt x="12806" y="3607"/>
                    <a:pt x="12943" y="3516"/>
                    <a:pt x="13102" y="3424"/>
                  </a:cubicBezTo>
                  <a:close/>
                  <a:moveTo>
                    <a:pt x="14381" y="3447"/>
                  </a:moveTo>
                  <a:lnTo>
                    <a:pt x="14974" y="3790"/>
                  </a:lnTo>
                  <a:cubicBezTo>
                    <a:pt x="14814" y="3881"/>
                    <a:pt x="14632" y="3972"/>
                    <a:pt x="14449" y="4063"/>
                  </a:cubicBezTo>
                  <a:lnTo>
                    <a:pt x="13878" y="3744"/>
                  </a:lnTo>
                  <a:cubicBezTo>
                    <a:pt x="14038" y="3630"/>
                    <a:pt x="14198" y="3538"/>
                    <a:pt x="14381" y="3447"/>
                  </a:cubicBezTo>
                  <a:close/>
                  <a:moveTo>
                    <a:pt x="15636" y="3470"/>
                  </a:moveTo>
                  <a:lnTo>
                    <a:pt x="15773" y="3538"/>
                  </a:lnTo>
                  <a:cubicBezTo>
                    <a:pt x="15933" y="3630"/>
                    <a:pt x="16115" y="3721"/>
                    <a:pt x="16275" y="3812"/>
                  </a:cubicBezTo>
                  <a:cubicBezTo>
                    <a:pt x="16092" y="3904"/>
                    <a:pt x="15910" y="4018"/>
                    <a:pt x="15727" y="4109"/>
                  </a:cubicBezTo>
                  <a:cubicBezTo>
                    <a:pt x="15545" y="3995"/>
                    <a:pt x="15362" y="3881"/>
                    <a:pt x="15179" y="3790"/>
                  </a:cubicBezTo>
                  <a:lnTo>
                    <a:pt x="15134" y="3767"/>
                  </a:lnTo>
                  <a:cubicBezTo>
                    <a:pt x="15294" y="3653"/>
                    <a:pt x="15476" y="3561"/>
                    <a:pt x="15636" y="3470"/>
                  </a:cubicBezTo>
                  <a:close/>
                  <a:moveTo>
                    <a:pt x="16914" y="3470"/>
                  </a:moveTo>
                  <a:cubicBezTo>
                    <a:pt x="17142" y="3584"/>
                    <a:pt x="17371" y="3698"/>
                    <a:pt x="17576" y="3835"/>
                  </a:cubicBezTo>
                  <a:cubicBezTo>
                    <a:pt x="17393" y="3927"/>
                    <a:pt x="17188" y="4041"/>
                    <a:pt x="16983" y="4155"/>
                  </a:cubicBezTo>
                  <a:cubicBezTo>
                    <a:pt x="16777" y="4041"/>
                    <a:pt x="16595" y="3904"/>
                    <a:pt x="16389" y="3790"/>
                  </a:cubicBezTo>
                  <a:cubicBezTo>
                    <a:pt x="16572" y="3675"/>
                    <a:pt x="16732" y="3584"/>
                    <a:pt x="16914" y="3470"/>
                  </a:cubicBezTo>
                  <a:close/>
                  <a:moveTo>
                    <a:pt x="6118" y="3584"/>
                  </a:moveTo>
                  <a:cubicBezTo>
                    <a:pt x="6323" y="3698"/>
                    <a:pt x="6529" y="3812"/>
                    <a:pt x="6734" y="3949"/>
                  </a:cubicBezTo>
                  <a:lnTo>
                    <a:pt x="6186" y="4246"/>
                  </a:lnTo>
                  <a:cubicBezTo>
                    <a:pt x="5981" y="4132"/>
                    <a:pt x="5753" y="4018"/>
                    <a:pt x="5547" y="3904"/>
                  </a:cubicBezTo>
                  <a:lnTo>
                    <a:pt x="6118" y="3584"/>
                  </a:lnTo>
                  <a:close/>
                  <a:moveTo>
                    <a:pt x="7442" y="3653"/>
                  </a:moveTo>
                  <a:cubicBezTo>
                    <a:pt x="7579" y="3721"/>
                    <a:pt x="7693" y="3812"/>
                    <a:pt x="7830" y="3881"/>
                  </a:cubicBezTo>
                  <a:lnTo>
                    <a:pt x="7989" y="3972"/>
                  </a:lnTo>
                  <a:lnTo>
                    <a:pt x="7464" y="4269"/>
                  </a:lnTo>
                  <a:lnTo>
                    <a:pt x="7213" y="4132"/>
                  </a:lnTo>
                  <a:cubicBezTo>
                    <a:pt x="7122" y="4063"/>
                    <a:pt x="7008" y="4018"/>
                    <a:pt x="6917" y="3972"/>
                  </a:cubicBezTo>
                  <a:lnTo>
                    <a:pt x="7442" y="3653"/>
                  </a:lnTo>
                  <a:close/>
                  <a:moveTo>
                    <a:pt x="8697" y="3698"/>
                  </a:moveTo>
                  <a:lnTo>
                    <a:pt x="9268" y="3995"/>
                  </a:lnTo>
                  <a:lnTo>
                    <a:pt x="8743" y="4292"/>
                  </a:lnTo>
                  <a:lnTo>
                    <a:pt x="8195" y="3972"/>
                  </a:lnTo>
                  <a:lnTo>
                    <a:pt x="8697" y="3698"/>
                  </a:lnTo>
                  <a:close/>
                  <a:moveTo>
                    <a:pt x="9975" y="3721"/>
                  </a:moveTo>
                  <a:lnTo>
                    <a:pt x="10523" y="4041"/>
                  </a:lnTo>
                  <a:lnTo>
                    <a:pt x="10021" y="4315"/>
                  </a:lnTo>
                  <a:lnTo>
                    <a:pt x="9473" y="3995"/>
                  </a:lnTo>
                  <a:lnTo>
                    <a:pt x="9975" y="3721"/>
                  </a:lnTo>
                  <a:close/>
                  <a:moveTo>
                    <a:pt x="11231" y="3744"/>
                  </a:moveTo>
                  <a:lnTo>
                    <a:pt x="11390" y="3835"/>
                  </a:lnTo>
                  <a:lnTo>
                    <a:pt x="11801" y="4063"/>
                  </a:lnTo>
                  <a:lnTo>
                    <a:pt x="11299" y="4360"/>
                  </a:lnTo>
                  <a:lnTo>
                    <a:pt x="10797" y="4063"/>
                  </a:lnTo>
                  <a:lnTo>
                    <a:pt x="10728" y="4041"/>
                  </a:lnTo>
                  <a:lnTo>
                    <a:pt x="11231" y="3744"/>
                  </a:lnTo>
                  <a:close/>
                  <a:moveTo>
                    <a:pt x="12509" y="3767"/>
                  </a:moveTo>
                  <a:lnTo>
                    <a:pt x="13080" y="4086"/>
                  </a:lnTo>
                  <a:lnTo>
                    <a:pt x="12577" y="4383"/>
                  </a:lnTo>
                  <a:lnTo>
                    <a:pt x="12007" y="4063"/>
                  </a:lnTo>
                  <a:lnTo>
                    <a:pt x="12509" y="3767"/>
                  </a:lnTo>
                  <a:close/>
                  <a:moveTo>
                    <a:pt x="13764" y="3790"/>
                  </a:moveTo>
                  <a:lnTo>
                    <a:pt x="14358" y="4109"/>
                  </a:lnTo>
                  <a:cubicBezTo>
                    <a:pt x="14244" y="4178"/>
                    <a:pt x="14129" y="4246"/>
                    <a:pt x="14015" y="4315"/>
                  </a:cubicBezTo>
                  <a:lnTo>
                    <a:pt x="13833" y="4406"/>
                  </a:lnTo>
                  <a:lnTo>
                    <a:pt x="13262" y="4086"/>
                  </a:lnTo>
                  <a:lnTo>
                    <a:pt x="13353" y="4041"/>
                  </a:lnTo>
                  <a:cubicBezTo>
                    <a:pt x="13490" y="3949"/>
                    <a:pt x="13627" y="3881"/>
                    <a:pt x="13764" y="3790"/>
                  </a:cubicBezTo>
                  <a:close/>
                  <a:moveTo>
                    <a:pt x="15042" y="3812"/>
                  </a:moveTo>
                  <a:lnTo>
                    <a:pt x="15134" y="3858"/>
                  </a:lnTo>
                  <a:cubicBezTo>
                    <a:pt x="15294" y="3949"/>
                    <a:pt x="15476" y="4041"/>
                    <a:pt x="15659" y="4155"/>
                  </a:cubicBezTo>
                  <a:cubicBezTo>
                    <a:pt x="15476" y="4246"/>
                    <a:pt x="15294" y="4360"/>
                    <a:pt x="15111" y="4452"/>
                  </a:cubicBezTo>
                  <a:cubicBezTo>
                    <a:pt x="14906" y="4337"/>
                    <a:pt x="14723" y="4223"/>
                    <a:pt x="14540" y="4109"/>
                  </a:cubicBezTo>
                  <a:cubicBezTo>
                    <a:pt x="14700" y="4018"/>
                    <a:pt x="14883" y="3904"/>
                    <a:pt x="15042" y="3812"/>
                  </a:cubicBezTo>
                  <a:close/>
                  <a:moveTo>
                    <a:pt x="16321" y="3835"/>
                  </a:moveTo>
                  <a:cubicBezTo>
                    <a:pt x="16526" y="3949"/>
                    <a:pt x="16754" y="4063"/>
                    <a:pt x="16960" y="4178"/>
                  </a:cubicBezTo>
                  <a:cubicBezTo>
                    <a:pt x="16754" y="4269"/>
                    <a:pt x="16572" y="4383"/>
                    <a:pt x="16366" y="4497"/>
                  </a:cubicBezTo>
                  <a:cubicBezTo>
                    <a:pt x="16184" y="4383"/>
                    <a:pt x="15978" y="4269"/>
                    <a:pt x="15773" y="4155"/>
                  </a:cubicBezTo>
                  <a:cubicBezTo>
                    <a:pt x="15955" y="4041"/>
                    <a:pt x="16138" y="3927"/>
                    <a:pt x="16321" y="3835"/>
                  </a:cubicBezTo>
                  <a:close/>
                  <a:moveTo>
                    <a:pt x="5502" y="3927"/>
                  </a:moveTo>
                  <a:cubicBezTo>
                    <a:pt x="5707" y="4041"/>
                    <a:pt x="5912" y="4178"/>
                    <a:pt x="6118" y="4292"/>
                  </a:cubicBezTo>
                  <a:lnTo>
                    <a:pt x="5593" y="4588"/>
                  </a:lnTo>
                  <a:cubicBezTo>
                    <a:pt x="5365" y="4474"/>
                    <a:pt x="5159" y="4360"/>
                    <a:pt x="4931" y="4246"/>
                  </a:cubicBezTo>
                  <a:lnTo>
                    <a:pt x="5502" y="3927"/>
                  </a:lnTo>
                  <a:close/>
                  <a:moveTo>
                    <a:pt x="6848" y="3995"/>
                  </a:moveTo>
                  <a:cubicBezTo>
                    <a:pt x="6962" y="4063"/>
                    <a:pt x="7054" y="4132"/>
                    <a:pt x="7191" y="4200"/>
                  </a:cubicBezTo>
                  <a:lnTo>
                    <a:pt x="7373" y="4315"/>
                  </a:lnTo>
                  <a:lnTo>
                    <a:pt x="6871" y="4611"/>
                  </a:lnTo>
                  <a:lnTo>
                    <a:pt x="6574" y="4452"/>
                  </a:lnTo>
                  <a:cubicBezTo>
                    <a:pt x="6483" y="4406"/>
                    <a:pt x="6392" y="4360"/>
                    <a:pt x="6300" y="4315"/>
                  </a:cubicBezTo>
                  <a:lnTo>
                    <a:pt x="6803" y="4018"/>
                  </a:lnTo>
                  <a:lnTo>
                    <a:pt x="6848" y="3995"/>
                  </a:lnTo>
                  <a:close/>
                  <a:moveTo>
                    <a:pt x="8104" y="4041"/>
                  </a:moveTo>
                  <a:lnTo>
                    <a:pt x="8651" y="4360"/>
                  </a:lnTo>
                  <a:lnTo>
                    <a:pt x="8172" y="4611"/>
                  </a:lnTo>
                  <a:lnTo>
                    <a:pt x="8126" y="4634"/>
                  </a:lnTo>
                  <a:lnTo>
                    <a:pt x="7579" y="4337"/>
                  </a:lnTo>
                  <a:lnTo>
                    <a:pt x="8104" y="4041"/>
                  </a:lnTo>
                  <a:close/>
                  <a:moveTo>
                    <a:pt x="9359" y="4063"/>
                  </a:moveTo>
                  <a:lnTo>
                    <a:pt x="9907" y="4383"/>
                  </a:lnTo>
                  <a:lnTo>
                    <a:pt x="9405" y="4657"/>
                  </a:lnTo>
                  <a:lnTo>
                    <a:pt x="8857" y="4360"/>
                  </a:lnTo>
                  <a:lnTo>
                    <a:pt x="9359" y="4063"/>
                  </a:lnTo>
                  <a:close/>
                  <a:moveTo>
                    <a:pt x="10637" y="4086"/>
                  </a:moveTo>
                  <a:lnTo>
                    <a:pt x="10751" y="4178"/>
                  </a:lnTo>
                  <a:lnTo>
                    <a:pt x="11185" y="4406"/>
                  </a:lnTo>
                  <a:lnTo>
                    <a:pt x="10683" y="4703"/>
                  </a:lnTo>
                  <a:lnTo>
                    <a:pt x="10158" y="4406"/>
                  </a:lnTo>
                  <a:lnTo>
                    <a:pt x="10135" y="4383"/>
                  </a:lnTo>
                  <a:lnTo>
                    <a:pt x="10637" y="4086"/>
                  </a:lnTo>
                  <a:close/>
                  <a:moveTo>
                    <a:pt x="11893" y="4109"/>
                  </a:moveTo>
                  <a:lnTo>
                    <a:pt x="12463" y="4429"/>
                  </a:lnTo>
                  <a:lnTo>
                    <a:pt x="11961" y="4725"/>
                  </a:lnTo>
                  <a:lnTo>
                    <a:pt x="11390" y="4406"/>
                  </a:lnTo>
                  <a:lnTo>
                    <a:pt x="11893" y="4109"/>
                  </a:lnTo>
                  <a:close/>
                  <a:moveTo>
                    <a:pt x="13171" y="4132"/>
                  </a:moveTo>
                  <a:lnTo>
                    <a:pt x="13741" y="4474"/>
                  </a:lnTo>
                  <a:lnTo>
                    <a:pt x="13216" y="4748"/>
                  </a:lnTo>
                  <a:lnTo>
                    <a:pt x="12669" y="4429"/>
                  </a:lnTo>
                  <a:lnTo>
                    <a:pt x="13171" y="4132"/>
                  </a:lnTo>
                  <a:close/>
                  <a:moveTo>
                    <a:pt x="14449" y="4155"/>
                  </a:moveTo>
                  <a:lnTo>
                    <a:pt x="14495" y="4178"/>
                  </a:lnTo>
                  <a:cubicBezTo>
                    <a:pt x="14677" y="4292"/>
                    <a:pt x="14860" y="4383"/>
                    <a:pt x="15042" y="4497"/>
                  </a:cubicBezTo>
                  <a:cubicBezTo>
                    <a:pt x="14951" y="4543"/>
                    <a:pt x="14837" y="4588"/>
                    <a:pt x="14746" y="4657"/>
                  </a:cubicBezTo>
                  <a:lnTo>
                    <a:pt x="14495" y="4794"/>
                  </a:lnTo>
                  <a:cubicBezTo>
                    <a:pt x="14289" y="4680"/>
                    <a:pt x="14107" y="4566"/>
                    <a:pt x="13924" y="4474"/>
                  </a:cubicBezTo>
                  <a:lnTo>
                    <a:pt x="14061" y="4383"/>
                  </a:lnTo>
                  <a:cubicBezTo>
                    <a:pt x="14198" y="4315"/>
                    <a:pt x="14312" y="4246"/>
                    <a:pt x="14449" y="4155"/>
                  </a:cubicBezTo>
                  <a:close/>
                  <a:moveTo>
                    <a:pt x="15727" y="4178"/>
                  </a:moveTo>
                  <a:cubicBezTo>
                    <a:pt x="15933" y="4292"/>
                    <a:pt x="16138" y="4406"/>
                    <a:pt x="16344" y="4520"/>
                  </a:cubicBezTo>
                  <a:cubicBezTo>
                    <a:pt x="16138" y="4611"/>
                    <a:pt x="15955" y="4725"/>
                    <a:pt x="15750" y="4840"/>
                  </a:cubicBezTo>
                  <a:cubicBezTo>
                    <a:pt x="15567" y="4725"/>
                    <a:pt x="15362" y="4611"/>
                    <a:pt x="15179" y="4497"/>
                  </a:cubicBezTo>
                  <a:cubicBezTo>
                    <a:pt x="15362" y="4383"/>
                    <a:pt x="15545" y="4292"/>
                    <a:pt x="15727" y="4178"/>
                  </a:cubicBezTo>
                  <a:close/>
                  <a:moveTo>
                    <a:pt x="4885" y="4269"/>
                  </a:moveTo>
                  <a:cubicBezTo>
                    <a:pt x="5091" y="4383"/>
                    <a:pt x="5296" y="4520"/>
                    <a:pt x="5502" y="4634"/>
                  </a:cubicBezTo>
                  <a:lnTo>
                    <a:pt x="4977" y="4954"/>
                  </a:lnTo>
                  <a:cubicBezTo>
                    <a:pt x="4748" y="4840"/>
                    <a:pt x="4543" y="4703"/>
                    <a:pt x="4315" y="4588"/>
                  </a:cubicBezTo>
                  <a:lnTo>
                    <a:pt x="4885" y="4269"/>
                  </a:lnTo>
                  <a:close/>
                  <a:moveTo>
                    <a:pt x="6232" y="4360"/>
                  </a:moveTo>
                  <a:cubicBezTo>
                    <a:pt x="6323" y="4406"/>
                    <a:pt x="6437" y="4474"/>
                    <a:pt x="6529" y="4543"/>
                  </a:cubicBezTo>
                  <a:lnTo>
                    <a:pt x="6780" y="4657"/>
                  </a:lnTo>
                  <a:lnTo>
                    <a:pt x="6255" y="4954"/>
                  </a:lnTo>
                  <a:lnTo>
                    <a:pt x="5935" y="4794"/>
                  </a:lnTo>
                  <a:cubicBezTo>
                    <a:pt x="5844" y="4748"/>
                    <a:pt x="5775" y="4703"/>
                    <a:pt x="5684" y="4657"/>
                  </a:cubicBezTo>
                  <a:lnTo>
                    <a:pt x="6232" y="4360"/>
                  </a:lnTo>
                  <a:close/>
                  <a:moveTo>
                    <a:pt x="7487" y="4383"/>
                  </a:moveTo>
                  <a:lnTo>
                    <a:pt x="8035" y="4703"/>
                  </a:lnTo>
                  <a:lnTo>
                    <a:pt x="7533" y="4976"/>
                  </a:lnTo>
                  <a:lnTo>
                    <a:pt x="6962" y="4680"/>
                  </a:lnTo>
                  <a:lnTo>
                    <a:pt x="7487" y="4383"/>
                  </a:lnTo>
                  <a:close/>
                  <a:moveTo>
                    <a:pt x="8766" y="4406"/>
                  </a:moveTo>
                  <a:lnTo>
                    <a:pt x="9313" y="4725"/>
                  </a:lnTo>
                  <a:lnTo>
                    <a:pt x="8880" y="4954"/>
                  </a:lnTo>
                  <a:lnTo>
                    <a:pt x="8811" y="5022"/>
                  </a:lnTo>
                  <a:lnTo>
                    <a:pt x="8241" y="4703"/>
                  </a:lnTo>
                  <a:lnTo>
                    <a:pt x="8766" y="4406"/>
                  </a:lnTo>
                  <a:close/>
                  <a:moveTo>
                    <a:pt x="10021" y="4452"/>
                  </a:moveTo>
                  <a:lnTo>
                    <a:pt x="10112" y="4497"/>
                  </a:lnTo>
                  <a:lnTo>
                    <a:pt x="10592" y="4748"/>
                  </a:lnTo>
                  <a:lnTo>
                    <a:pt x="10067" y="5045"/>
                  </a:lnTo>
                  <a:lnTo>
                    <a:pt x="9679" y="4817"/>
                  </a:lnTo>
                  <a:lnTo>
                    <a:pt x="9519" y="4725"/>
                  </a:lnTo>
                  <a:lnTo>
                    <a:pt x="10021" y="4452"/>
                  </a:lnTo>
                  <a:close/>
                  <a:moveTo>
                    <a:pt x="11299" y="4474"/>
                  </a:moveTo>
                  <a:lnTo>
                    <a:pt x="11870" y="4771"/>
                  </a:lnTo>
                  <a:lnTo>
                    <a:pt x="11345" y="5068"/>
                  </a:lnTo>
                  <a:lnTo>
                    <a:pt x="10797" y="4748"/>
                  </a:lnTo>
                  <a:lnTo>
                    <a:pt x="11299" y="4474"/>
                  </a:lnTo>
                  <a:close/>
                  <a:moveTo>
                    <a:pt x="12577" y="4497"/>
                  </a:moveTo>
                  <a:lnTo>
                    <a:pt x="13148" y="4817"/>
                  </a:lnTo>
                  <a:lnTo>
                    <a:pt x="12623" y="5113"/>
                  </a:lnTo>
                  <a:cubicBezTo>
                    <a:pt x="12600" y="5091"/>
                    <a:pt x="12600" y="5091"/>
                    <a:pt x="12600" y="5091"/>
                  </a:cubicBezTo>
                  <a:lnTo>
                    <a:pt x="12052" y="4794"/>
                  </a:lnTo>
                  <a:lnTo>
                    <a:pt x="12577" y="4497"/>
                  </a:lnTo>
                  <a:close/>
                  <a:moveTo>
                    <a:pt x="13833" y="4520"/>
                  </a:moveTo>
                  <a:cubicBezTo>
                    <a:pt x="14038" y="4611"/>
                    <a:pt x="14244" y="4725"/>
                    <a:pt x="14426" y="4840"/>
                  </a:cubicBezTo>
                  <a:lnTo>
                    <a:pt x="13878" y="5136"/>
                  </a:lnTo>
                  <a:cubicBezTo>
                    <a:pt x="13696" y="5022"/>
                    <a:pt x="13513" y="4931"/>
                    <a:pt x="13331" y="4817"/>
                  </a:cubicBezTo>
                  <a:lnTo>
                    <a:pt x="13833" y="4520"/>
                  </a:lnTo>
                  <a:close/>
                  <a:moveTo>
                    <a:pt x="15134" y="4520"/>
                  </a:moveTo>
                  <a:cubicBezTo>
                    <a:pt x="15316" y="4634"/>
                    <a:pt x="15522" y="4748"/>
                    <a:pt x="15727" y="4862"/>
                  </a:cubicBezTo>
                  <a:cubicBezTo>
                    <a:pt x="15567" y="4931"/>
                    <a:pt x="15431" y="5022"/>
                    <a:pt x="15271" y="5091"/>
                  </a:cubicBezTo>
                  <a:lnTo>
                    <a:pt x="15134" y="5182"/>
                  </a:lnTo>
                  <a:cubicBezTo>
                    <a:pt x="14951" y="5068"/>
                    <a:pt x="14769" y="4954"/>
                    <a:pt x="14563" y="4840"/>
                  </a:cubicBezTo>
                  <a:lnTo>
                    <a:pt x="14791" y="4725"/>
                  </a:lnTo>
                  <a:cubicBezTo>
                    <a:pt x="14906" y="4657"/>
                    <a:pt x="14997" y="4588"/>
                    <a:pt x="15134" y="4520"/>
                  </a:cubicBezTo>
                  <a:close/>
                  <a:moveTo>
                    <a:pt x="4292" y="4611"/>
                  </a:moveTo>
                  <a:cubicBezTo>
                    <a:pt x="4497" y="4748"/>
                    <a:pt x="4703" y="4862"/>
                    <a:pt x="4908" y="4976"/>
                  </a:cubicBezTo>
                  <a:lnTo>
                    <a:pt x="4406" y="5273"/>
                  </a:lnTo>
                  <a:cubicBezTo>
                    <a:pt x="4200" y="5159"/>
                    <a:pt x="3972" y="5022"/>
                    <a:pt x="3767" y="4908"/>
                  </a:cubicBezTo>
                  <a:lnTo>
                    <a:pt x="4292" y="4611"/>
                  </a:lnTo>
                  <a:close/>
                  <a:moveTo>
                    <a:pt x="5616" y="4703"/>
                  </a:moveTo>
                  <a:cubicBezTo>
                    <a:pt x="5707" y="4748"/>
                    <a:pt x="5798" y="4817"/>
                    <a:pt x="5890" y="4862"/>
                  </a:cubicBezTo>
                  <a:lnTo>
                    <a:pt x="6163" y="5022"/>
                  </a:lnTo>
                  <a:lnTo>
                    <a:pt x="5638" y="5319"/>
                  </a:lnTo>
                  <a:lnTo>
                    <a:pt x="5479" y="5205"/>
                  </a:lnTo>
                  <a:cubicBezTo>
                    <a:pt x="5342" y="5136"/>
                    <a:pt x="5205" y="5068"/>
                    <a:pt x="5068" y="4999"/>
                  </a:cubicBezTo>
                  <a:lnTo>
                    <a:pt x="5616" y="4703"/>
                  </a:lnTo>
                  <a:close/>
                  <a:moveTo>
                    <a:pt x="6871" y="4725"/>
                  </a:moveTo>
                  <a:lnTo>
                    <a:pt x="7419" y="5045"/>
                  </a:lnTo>
                  <a:lnTo>
                    <a:pt x="6917" y="5342"/>
                  </a:lnTo>
                  <a:lnTo>
                    <a:pt x="6369" y="5022"/>
                  </a:lnTo>
                  <a:lnTo>
                    <a:pt x="6871" y="4725"/>
                  </a:lnTo>
                  <a:close/>
                  <a:moveTo>
                    <a:pt x="8149" y="4771"/>
                  </a:moveTo>
                  <a:lnTo>
                    <a:pt x="8697" y="5068"/>
                  </a:lnTo>
                  <a:lnTo>
                    <a:pt x="8195" y="5365"/>
                  </a:lnTo>
                  <a:lnTo>
                    <a:pt x="7647" y="5045"/>
                  </a:lnTo>
                  <a:lnTo>
                    <a:pt x="8149" y="4771"/>
                  </a:lnTo>
                  <a:close/>
                  <a:moveTo>
                    <a:pt x="9405" y="4794"/>
                  </a:moveTo>
                  <a:lnTo>
                    <a:pt x="9610" y="4908"/>
                  </a:lnTo>
                  <a:lnTo>
                    <a:pt x="9975" y="5091"/>
                  </a:lnTo>
                  <a:lnTo>
                    <a:pt x="9610" y="5319"/>
                  </a:lnTo>
                  <a:lnTo>
                    <a:pt x="9473" y="5387"/>
                  </a:lnTo>
                  <a:lnTo>
                    <a:pt x="9039" y="5136"/>
                  </a:lnTo>
                  <a:lnTo>
                    <a:pt x="8925" y="5068"/>
                  </a:lnTo>
                  <a:lnTo>
                    <a:pt x="8948" y="5068"/>
                  </a:lnTo>
                  <a:lnTo>
                    <a:pt x="9405" y="4794"/>
                  </a:lnTo>
                  <a:close/>
                  <a:moveTo>
                    <a:pt x="10683" y="4817"/>
                  </a:moveTo>
                  <a:lnTo>
                    <a:pt x="11253" y="5136"/>
                  </a:lnTo>
                  <a:lnTo>
                    <a:pt x="10728" y="5410"/>
                  </a:lnTo>
                  <a:lnTo>
                    <a:pt x="10181" y="5091"/>
                  </a:lnTo>
                  <a:lnTo>
                    <a:pt x="10683" y="4817"/>
                  </a:lnTo>
                  <a:close/>
                  <a:moveTo>
                    <a:pt x="11961" y="4840"/>
                  </a:moveTo>
                  <a:lnTo>
                    <a:pt x="12532" y="5159"/>
                  </a:lnTo>
                  <a:lnTo>
                    <a:pt x="12007" y="5456"/>
                  </a:lnTo>
                  <a:cubicBezTo>
                    <a:pt x="11984" y="5433"/>
                    <a:pt x="11984" y="5433"/>
                    <a:pt x="11961" y="5433"/>
                  </a:cubicBezTo>
                  <a:lnTo>
                    <a:pt x="11459" y="5136"/>
                  </a:lnTo>
                  <a:lnTo>
                    <a:pt x="11961" y="4840"/>
                  </a:lnTo>
                  <a:close/>
                  <a:moveTo>
                    <a:pt x="13239" y="4862"/>
                  </a:moveTo>
                  <a:cubicBezTo>
                    <a:pt x="13422" y="4976"/>
                    <a:pt x="13627" y="5068"/>
                    <a:pt x="13810" y="5182"/>
                  </a:cubicBezTo>
                  <a:lnTo>
                    <a:pt x="13262" y="5479"/>
                  </a:lnTo>
                  <a:cubicBezTo>
                    <a:pt x="13080" y="5387"/>
                    <a:pt x="12897" y="5273"/>
                    <a:pt x="12714" y="5159"/>
                  </a:cubicBezTo>
                  <a:lnTo>
                    <a:pt x="13239" y="4862"/>
                  </a:lnTo>
                  <a:close/>
                  <a:moveTo>
                    <a:pt x="14517" y="4885"/>
                  </a:moveTo>
                  <a:cubicBezTo>
                    <a:pt x="14723" y="4976"/>
                    <a:pt x="14906" y="5091"/>
                    <a:pt x="15111" y="5205"/>
                  </a:cubicBezTo>
                  <a:lnTo>
                    <a:pt x="14517" y="5524"/>
                  </a:lnTo>
                  <a:cubicBezTo>
                    <a:pt x="14335" y="5410"/>
                    <a:pt x="14152" y="5296"/>
                    <a:pt x="13970" y="5205"/>
                  </a:cubicBezTo>
                  <a:lnTo>
                    <a:pt x="14517" y="4885"/>
                  </a:lnTo>
                  <a:close/>
                  <a:moveTo>
                    <a:pt x="3721" y="4931"/>
                  </a:moveTo>
                  <a:cubicBezTo>
                    <a:pt x="3949" y="5045"/>
                    <a:pt x="4155" y="5182"/>
                    <a:pt x="4360" y="5296"/>
                  </a:cubicBezTo>
                  <a:lnTo>
                    <a:pt x="3812" y="5616"/>
                  </a:lnTo>
                  <a:cubicBezTo>
                    <a:pt x="3584" y="5501"/>
                    <a:pt x="3356" y="5365"/>
                    <a:pt x="3150" y="5250"/>
                  </a:cubicBezTo>
                  <a:cubicBezTo>
                    <a:pt x="3173" y="5250"/>
                    <a:pt x="3173" y="5228"/>
                    <a:pt x="3196" y="5228"/>
                  </a:cubicBezTo>
                  <a:lnTo>
                    <a:pt x="3721" y="4931"/>
                  </a:lnTo>
                  <a:close/>
                  <a:moveTo>
                    <a:pt x="4999" y="5045"/>
                  </a:moveTo>
                  <a:cubicBezTo>
                    <a:pt x="5136" y="5113"/>
                    <a:pt x="5296" y="5205"/>
                    <a:pt x="5433" y="5296"/>
                  </a:cubicBezTo>
                  <a:lnTo>
                    <a:pt x="5570" y="5365"/>
                  </a:lnTo>
                  <a:lnTo>
                    <a:pt x="5091" y="5638"/>
                  </a:lnTo>
                  <a:lnTo>
                    <a:pt x="5022" y="5593"/>
                  </a:lnTo>
                  <a:cubicBezTo>
                    <a:pt x="4862" y="5501"/>
                    <a:pt x="4680" y="5410"/>
                    <a:pt x="4520" y="5319"/>
                  </a:cubicBezTo>
                  <a:lnTo>
                    <a:pt x="4999" y="5045"/>
                  </a:lnTo>
                  <a:close/>
                  <a:moveTo>
                    <a:pt x="6278" y="5068"/>
                  </a:moveTo>
                  <a:lnTo>
                    <a:pt x="6825" y="5387"/>
                  </a:lnTo>
                  <a:lnTo>
                    <a:pt x="6323" y="5684"/>
                  </a:lnTo>
                  <a:lnTo>
                    <a:pt x="5753" y="5365"/>
                  </a:lnTo>
                  <a:lnTo>
                    <a:pt x="6278" y="5068"/>
                  </a:lnTo>
                  <a:close/>
                  <a:moveTo>
                    <a:pt x="7533" y="5113"/>
                  </a:moveTo>
                  <a:lnTo>
                    <a:pt x="8081" y="5433"/>
                  </a:lnTo>
                  <a:lnTo>
                    <a:pt x="7601" y="5707"/>
                  </a:lnTo>
                  <a:lnTo>
                    <a:pt x="7031" y="5387"/>
                  </a:lnTo>
                  <a:lnTo>
                    <a:pt x="7533" y="5113"/>
                  </a:lnTo>
                  <a:close/>
                  <a:moveTo>
                    <a:pt x="8811" y="5136"/>
                  </a:moveTo>
                  <a:lnTo>
                    <a:pt x="8971" y="5228"/>
                  </a:lnTo>
                  <a:lnTo>
                    <a:pt x="9359" y="5456"/>
                  </a:lnTo>
                  <a:lnTo>
                    <a:pt x="8857" y="5730"/>
                  </a:lnTo>
                  <a:lnTo>
                    <a:pt x="8377" y="5456"/>
                  </a:lnTo>
                  <a:lnTo>
                    <a:pt x="8309" y="5410"/>
                  </a:lnTo>
                  <a:lnTo>
                    <a:pt x="8811" y="5136"/>
                  </a:lnTo>
                  <a:close/>
                  <a:moveTo>
                    <a:pt x="10089" y="5159"/>
                  </a:moveTo>
                  <a:lnTo>
                    <a:pt x="10637" y="5479"/>
                  </a:lnTo>
                  <a:lnTo>
                    <a:pt x="10318" y="5661"/>
                  </a:lnTo>
                  <a:lnTo>
                    <a:pt x="10135" y="5753"/>
                  </a:lnTo>
                  <a:lnTo>
                    <a:pt x="9587" y="5456"/>
                  </a:lnTo>
                  <a:lnTo>
                    <a:pt x="9656" y="5410"/>
                  </a:lnTo>
                  <a:lnTo>
                    <a:pt x="10089" y="5159"/>
                  </a:lnTo>
                  <a:close/>
                  <a:moveTo>
                    <a:pt x="11345" y="5182"/>
                  </a:moveTo>
                  <a:lnTo>
                    <a:pt x="11915" y="5501"/>
                  </a:lnTo>
                  <a:lnTo>
                    <a:pt x="11390" y="5798"/>
                  </a:lnTo>
                  <a:lnTo>
                    <a:pt x="10843" y="5479"/>
                  </a:lnTo>
                  <a:lnTo>
                    <a:pt x="11345" y="5182"/>
                  </a:lnTo>
                  <a:close/>
                  <a:moveTo>
                    <a:pt x="12623" y="5205"/>
                  </a:moveTo>
                  <a:cubicBezTo>
                    <a:pt x="12828" y="5319"/>
                    <a:pt x="13011" y="5410"/>
                    <a:pt x="13216" y="5524"/>
                  </a:cubicBezTo>
                  <a:lnTo>
                    <a:pt x="12646" y="5821"/>
                  </a:lnTo>
                  <a:cubicBezTo>
                    <a:pt x="12463" y="5730"/>
                    <a:pt x="12281" y="5616"/>
                    <a:pt x="12098" y="5501"/>
                  </a:cubicBezTo>
                  <a:lnTo>
                    <a:pt x="12623" y="5205"/>
                  </a:lnTo>
                  <a:close/>
                  <a:moveTo>
                    <a:pt x="13924" y="5228"/>
                  </a:moveTo>
                  <a:cubicBezTo>
                    <a:pt x="14107" y="5319"/>
                    <a:pt x="14312" y="5433"/>
                    <a:pt x="14495" y="5547"/>
                  </a:cubicBezTo>
                  <a:lnTo>
                    <a:pt x="13901" y="5867"/>
                  </a:lnTo>
                  <a:cubicBezTo>
                    <a:pt x="13719" y="5753"/>
                    <a:pt x="13536" y="5661"/>
                    <a:pt x="13353" y="5547"/>
                  </a:cubicBezTo>
                  <a:lnTo>
                    <a:pt x="13924" y="5228"/>
                  </a:lnTo>
                  <a:close/>
                  <a:moveTo>
                    <a:pt x="3128" y="5273"/>
                  </a:moveTo>
                  <a:cubicBezTo>
                    <a:pt x="3333" y="5387"/>
                    <a:pt x="3539" y="5524"/>
                    <a:pt x="3744" y="5638"/>
                  </a:cubicBezTo>
                  <a:cubicBezTo>
                    <a:pt x="3561" y="5753"/>
                    <a:pt x="3402" y="5867"/>
                    <a:pt x="3219" y="5958"/>
                  </a:cubicBezTo>
                  <a:cubicBezTo>
                    <a:pt x="2991" y="5844"/>
                    <a:pt x="2762" y="5730"/>
                    <a:pt x="2534" y="5593"/>
                  </a:cubicBezTo>
                  <a:cubicBezTo>
                    <a:pt x="2717" y="5479"/>
                    <a:pt x="2922" y="5387"/>
                    <a:pt x="3128" y="5273"/>
                  </a:cubicBezTo>
                  <a:close/>
                  <a:moveTo>
                    <a:pt x="4452" y="5342"/>
                  </a:moveTo>
                  <a:cubicBezTo>
                    <a:pt x="4634" y="5456"/>
                    <a:pt x="4817" y="5570"/>
                    <a:pt x="4977" y="5661"/>
                  </a:cubicBezTo>
                  <a:lnTo>
                    <a:pt x="4999" y="5684"/>
                  </a:lnTo>
                  <a:lnTo>
                    <a:pt x="4497" y="5981"/>
                  </a:lnTo>
                  <a:lnTo>
                    <a:pt x="4383" y="5935"/>
                  </a:lnTo>
                  <a:cubicBezTo>
                    <a:pt x="4223" y="5844"/>
                    <a:pt x="4064" y="5753"/>
                    <a:pt x="3904" y="5661"/>
                  </a:cubicBezTo>
                  <a:lnTo>
                    <a:pt x="4452" y="5342"/>
                  </a:lnTo>
                  <a:close/>
                  <a:moveTo>
                    <a:pt x="5661" y="5410"/>
                  </a:moveTo>
                  <a:lnTo>
                    <a:pt x="6209" y="5730"/>
                  </a:lnTo>
                  <a:lnTo>
                    <a:pt x="5753" y="6004"/>
                  </a:lnTo>
                  <a:lnTo>
                    <a:pt x="5182" y="5684"/>
                  </a:lnTo>
                  <a:lnTo>
                    <a:pt x="5661" y="5410"/>
                  </a:lnTo>
                  <a:close/>
                  <a:moveTo>
                    <a:pt x="6917" y="5456"/>
                  </a:moveTo>
                  <a:lnTo>
                    <a:pt x="7487" y="5775"/>
                  </a:lnTo>
                  <a:lnTo>
                    <a:pt x="6985" y="6049"/>
                  </a:lnTo>
                  <a:lnTo>
                    <a:pt x="6415" y="5730"/>
                  </a:lnTo>
                  <a:lnTo>
                    <a:pt x="6917" y="5456"/>
                  </a:lnTo>
                  <a:close/>
                  <a:moveTo>
                    <a:pt x="8195" y="5479"/>
                  </a:moveTo>
                  <a:lnTo>
                    <a:pt x="8332" y="5570"/>
                  </a:lnTo>
                  <a:lnTo>
                    <a:pt x="8743" y="5798"/>
                  </a:lnTo>
                  <a:lnTo>
                    <a:pt x="8263" y="6072"/>
                  </a:lnTo>
                  <a:lnTo>
                    <a:pt x="7738" y="5798"/>
                  </a:lnTo>
                  <a:lnTo>
                    <a:pt x="7693" y="5753"/>
                  </a:lnTo>
                  <a:lnTo>
                    <a:pt x="8195" y="5479"/>
                  </a:lnTo>
                  <a:close/>
                  <a:moveTo>
                    <a:pt x="9473" y="5501"/>
                  </a:moveTo>
                  <a:lnTo>
                    <a:pt x="10021" y="5821"/>
                  </a:lnTo>
                  <a:lnTo>
                    <a:pt x="9519" y="6118"/>
                  </a:lnTo>
                  <a:lnTo>
                    <a:pt x="8971" y="5798"/>
                  </a:lnTo>
                  <a:lnTo>
                    <a:pt x="9473" y="5501"/>
                  </a:lnTo>
                  <a:close/>
                  <a:moveTo>
                    <a:pt x="10751" y="5524"/>
                  </a:moveTo>
                  <a:lnTo>
                    <a:pt x="11299" y="5844"/>
                  </a:lnTo>
                  <a:lnTo>
                    <a:pt x="11025" y="6004"/>
                  </a:lnTo>
                  <a:lnTo>
                    <a:pt x="10774" y="6141"/>
                  </a:lnTo>
                  <a:lnTo>
                    <a:pt x="10226" y="5821"/>
                  </a:lnTo>
                  <a:lnTo>
                    <a:pt x="10363" y="5753"/>
                  </a:lnTo>
                  <a:lnTo>
                    <a:pt x="10751" y="5524"/>
                  </a:lnTo>
                  <a:close/>
                  <a:moveTo>
                    <a:pt x="12030" y="5547"/>
                  </a:moveTo>
                  <a:cubicBezTo>
                    <a:pt x="12212" y="5661"/>
                    <a:pt x="12418" y="5753"/>
                    <a:pt x="12600" y="5867"/>
                  </a:cubicBezTo>
                  <a:lnTo>
                    <a:pt x="12052" y="6186"/>
                  </a:lnTo>
                  <a:cubicBezTo>
                    <a:pt x="11870" y="6072"/>
                    <a:pt x="11687" y="5958"/>
                    <a:pt x="11505" y="5867"/>
                  </a:cubicBezTo>
                  <a:lnTo>
                    <a:pt x="12030" y="5547"/>
                  </a:lnTo>
                  <a:close/>
                  <a:moveTo>
                    <a:pt x="13308" y="5570"/>
                  </a:moveTo>
                  <a:cubicBezTo>
                    <a:pt x="13513" y="5684"/>
                    <a:pt x="13696" y="5775"/>
                    <a:pt x="13878" y="5889"/>
                  </a:cubicBezTo>
                  <a:lnTo>
                    <a:pt x="13308" y="6209"/>
                  </a:lnTo>
                  <a:cubicBezTo>
                    <a:pt x="13125" y="6118"/>
                    <a:pt x="12943" y="6004"/>
                    <a:pt x="12760" y="5889"/>
                  </a:cubicBezTo>
                  <a:lnTo>
                    <a:pt x="13308" y="5570"/>
                  </a:lnTo>
                  <a:close/>
                  <a:moveTo>
                    <a:pt x="2489" y="5616"/>
                  </a:moveTo>
                  <a:cubicBezTo>
                    <a:pt x="2717" y="5753"/>
                    <a:pt x="2922" y="5867"/>
                    <a:pt x="3150" y="6004"/>
                  </a:cubicBezTo>
                  <a:cubicBezTo>
                    <a:pt x="2968" y="6095"/>
                    <a:pt x="2785" y="6209"/>
                    <a:pt x="2603" y="6323"/>
                  </a:cubicBezTo>
                  <a:cubicBezTo>
                    <a:pt x="2374" y="6186"/>
                    <a:pt x="2146" y="6072"/>
                    <a:pt x="1918" y="5935"/>
                  </a:cubicBezTo>
                  <a:cubicBezTo>
                    <a:pt x="2101" y="5821"/>
                    <a:pt x="2306" y="5730"/>
                    <a:pt x="2489" y="5616"/>
                  </a:cubicBezTo>
                  <a:close/>
                  <a:moveTo>
                    <a:pt x="3835" y="5707"/>
                  </a:moveTo>
                  <a:cubicBezTo>
                    <a:pt x="3995" y="5798"/>
                    <a:pt x="4178" y="5889"/>
                    <a:pt x="4337" y="6004"/>
                  </a:cubicBezTo>
                  <a:lnTo>
                    <a:pt x="4406" y="6026"/>
                  </a:lnTo>
                  <a:cubicBezTo>
                    <a:pt x="4223" y="6141"/>
                    <a:pt x="4064" y="6232"/>
                    <a:pt x="3881" y="6323"/>
                  </a:cubicBezTo>
                  <a:lnTo>
                    <a:pt x="3744" y="6255"/>
                  </a:lnTo>
                  <a:cubicBezTo>
                    <a:pt x="3584" y="6163"/>
                    <a:pt x="3447" y="6095"/>
                    <a:pt x="3287" y="6004"/>
                  </a:cubicBezTo>
                  <a:cubicBezTo>
                    <a:pt x="3447" y="5912"/>
                    <a:pt x="3630" y="5821"/>
                    <a:pt x="3812" y="5707"/>
                  </a:cubicBezTo>
                  <a:close/>
                  <a:moveTo>
                    <a:pt x="5091" y="5730"/>
                  </a:moveTo>
                  <a:lnTo>
                    <a:pt x="5661" y="6049"/>
                  </a:lnTo>
                  <a:lnTo>
                    <a:pt x="5182" y="6323"/>
                  </a:lnTo>
                  <a:lnTo>
                    <a:pt x="5159" y="6346"/>
                  </a:lnTo>
                  <a:lnTo>
                    <a:pt x="4566" y="6026"/>
                  </a:lnTo>
                  <a:lnTo>
                    <a:pt x="5091" y="5730"/>
                  </a:lnTo>
                  <a:close/>
                  <a:moveTo>
                    <a:pt x="6323" y="5798"/>
                  </a:moveTo>
                  <a:lnTo>
                    <a:pt x="6871" y="6118"/>
                  </a:lnTo>
                  <a:lnTo>
                    <a:pt x="6437" y="6369"/>
                  </a:lnTo>
                  <a:lnTo>
                    <a:pt x="5844" y="6049"/>
                  </a:lnTo>
                  <a:lnTo>
                    <a:pt x="6323" y="5798"/>
                  </a:lnTo>
                  <a:close/>
                  <a:moveTo>
                    <a:pt x="7579" y="5821"/>
                  </a:moveTo>
                  <a:lnTo>
                    <a:pt x="7693" y="5889"/>
                  </a:lnTo>
                  <a:lnTo>
                    <a:pt x="8149" y="6141"/>
                  </a:lnTo>
                  <a:lnTo>
                    <a:pt x="7647" y="6437"/>
                  </a:lnTo>
                  <a:lnTo>
                    <a:pt x="7282" y="6209"/>
                  </a:lnTo>
                  <a:lnTo>
                    <a:pt x="7076" y="6118"/>
                  </a:lnTo>
                  <a:lnTo>
                    <a:pt x="7579" y="5821"/>
                  </a:lnTo>
                  <a:close/>
                  <a:moveTo>
                    <a:pt x="8857" y="5844"/>
                  </a:moveTo>
                  <a:lnTo>
                    <a:pt x="9427" y="6163"/>
                  </a:lnTo>
                  <a:lnTo>
                    <a:pt x="8902" y="6460"/>
                  </a:lnTo>
                  <a:lnTo>
                    <a:pt x="8355" y="6141"/>
                  </a:lnTo>
                  <a:lnTo>
                    <a:pt x="8857" y="5844"/>
                  </a:lnTo>
                  <a:close/>
                  <a:moveTo>
                    <a:pt x="10135" y="5889"/>
                  </a:moveTo>
                  <a:lnTo>
                    <a:pt x="10706" y="6186"/>
                  </a:lnTo>
                  <a:lnTo>
                    <a:pt x="10181" y="6483"/>
                  </a:lnTo>
                  <a:lnTo>
                    <a:pt x="9633" y="6163"/>
                  </a:lnTo>
                  <a:lnTo>
                    <a:pt x="10135" y="5889"/>
                  </a:lnTo>
                  <a:close/>
                  <a:moveTo>
                    <a:pt x="11413" y="5912"/>
                  </a:moveTo>
                  <a:cubicBezTo>
                    <a:pt x="11619" y="6004"/>
                    <a:pt x="11801" y="6118"/>
                    <a:pt x="11984" y="6209"/>
                  </a:cubicBezTo>
                  <a:lnTo>
                    <a:pt x="11733" y="6346"/>
                  </a:lnTo>
                  <a:lnTo>
                    <a:pt x="11436" y="6529"/>
                  </a:lnTo>
                  <a:cubicBezTo>
                    <a:pt x="11253" y="6414"/>
                    <a:pt x="11071" y="6300"/>
                    <a:pt x="10888" y="6209"/>
                  </a:cubicBezTo>
                  <a:lnTo>
                    <a:pt x="11071" y="6095"/>
                  </a:lnTo>
                  <a:lnTo>
                    <a:pt x="11413" y="5912"/>
                  </a:lnTo>
                  <a:close/>
                  <a:moveTo>
                    <a:pt x="12714" y="5912"/>
                  </a:moveTo>
                  <a:cubicBezTo>
                    <a:pt x="12897" y="6026"/>
                    <a:pt x="13080" y="6118"/>
                    <a:pt x="13285" y="6232"/>
                  </a:cubicBezTo>
                  <a:lnTo>
                    <a:pt x="12691" y="6551"/>
                  </a:lnTo>
                  <a:cubicBezTo>
                    <a:pt x="12509" y="6460"/>
                    <a:pt x="12326" y="6346"/>
                    <a:pt x="12144" y="6232"/>
                  </a:cubicBezTo>
                  <a:lnTo>
                    <a:pt x="12714" y="5912"/>
                  </a:lnTo>
                  <a:close/>
                  <a:moveTo>
                    <a:pt x="1872" y="5958"/>
                  </a:moveTo>
                  <a:cubicBezTo>
                    <a:pt x="2101" y="6095"/>
                    <a:pt x="2329" y="6232"/>
                    <a:pt x="2557" y="6346"/>
                  </a:cubicBezTo>
                  <a:cubicBezTo>
                    <a:pt x="2374" y="6460"/>
                    <a:pt x="2192" y="6551"/>
                    <a:pt x="2009" y="6666"/>
                  </a:cubicBezTo>
                  <a:cubicBezTo>
                    <a:pt x="1781" y="6529"/>
                    <a:pt x="1530" y="6414"/>
                    <a:pt x="1302" y="6278"/>
                  </a:cubicBezTo>
                  <a:cubicBezTo>
                    <a:pt x="1484" y="6163"/>
                    <a:pt x="1690" y="6072"/>
                    <a:pt x="1872" y="5958"/>
                  </a:cubicBezTo>
                  <a:close/>
                  <a:moveTo>
                    <a:pt x="3219" y="6049"/>
                  </a:moveTo>
                  <a:cubicBezTo>
                    <a:pt x="3379" y="6141"/>
                    <a:pt x="3539" y="6232"/>
                    <a:pt x="3698" y="6323"/>
                  </a:cubicBezTo>
                  <a:lnTo>
                    <a:pt x="3790" y="6392"/>
                  </a:lnTo>
                  <a:cubicBezTo>
                    <a:pt x="3630" y="6483"/>
                    <a:pt x="3470" y="6574"/>
                    <a:pt x="3287" y="6688"/>
                  </a:cubicBezTo>
                  <a:lnTo>
                    <a:pt x="3105" y="6574"/>
                  </a:lnTo>
                  <a:cubicBezTo>
                    <a:pt x="2968" y="6506"/>
                    <a:pt x="2808" y="6414"/>
                    <a:pt x="2671" y="6346"/>
                  </a:cubicBezTo>
                  <a:cubicBezTo>
                    <a:pt x="2854" y="6232"/>
                    <a:pt x="3036" y="6141"/>
                    <a:pt x="3219" y="6049"/>
                  </a:cubicBezTo>
                  <a:close/>
                  <a:moveTo>
                    <a:pt x="4474" y="6072"/>
                  </a:moveTo>
                  <a:lnTo>
                    <a:pt x="5068" y="6414"/>
                  </a:lnTo>
                  <a:cubicBezTo>
                    <a:pt x="4885" y="6506"/>
                    <a:pt x="4725" y="6597"/>
                    <a:pt x="4566" y="6711"/>
                  </a:cubicBezTo>
                  <a:lnTo>
                    <a:pt x="3949" y="6369"/>
                  </a:lnTo>
                  <a:cubicBezTo>
                    <a:pt x="4132" y="6278"/>
                    <a:pt x="4315" y="6186"/>
                    <a:pt x="4474" y="6072"/>
                  </a:cubicBezTo>
                  <a:close/>
                  <a:moveTo>
                    <a:pt x="5753" y="6118"/>
                  </a:moveTo>
                  <a:lnTo>
                    <a:pt x="6323" y="6437"/>
                  </a:lnTo>
                  <a:lnTo>
                    <a:pt x="5890" y="6688"/>
                  </a:lnTo>
                  <a:cubicBezTo>
                    <a:pt x="5867" y="6688"/>
                    <a:pt x="5844" y="6711"/>
                    <a:pt x="5821" y="6711"/>
                  </a:cubicBezTo>
                  <a:lnTo>
                    <a:pt x="5250" y="6392"/>
                  </a:lnTo>
                  <a:lnTo>
                    <a:pt x="5753" y="6118"/>
                  </a:lnTo>
                  <a:close/>
                  <a:moveTo>
                    <a:pt x="6962" y="6163"/>
                  </a:moveTo>
                  <a:lnTo>
                    <a:pt x="7236" y="6323"/>
                  </a:lnTo>
                  <a:lnTo>
                    <a:pt x="7533" y="6483"/>
                  </a:lnTo>
                  <a:lnTo>
                    <a:pt x="7099" y="6757"/>
                  </a:lnTo>
                  <a:lnTo>
                    <a:pt x="6848" y="6597"/>
                  </a:lnTo>
                  <a:lnTo>
                    <a:pt x="6529" y="6414"/>
                  </a:lnTo>
                  <a:lnTo>
                    <a:pt x="6962" y="6163"/>
                  </a:lnTo>
                  <a:close/>
                  <a:moveTo>
                    <a:pt x="8241" y="6209"/>
                  </a:moveTo>
                  <a:lnTo>
                    <a:pt x="8811" y="6506"/>
                  </a:lnTo>
                  <a:lnTo>
                    <a:pt x="8309" y="6803"/>
                  </a:lnTo>
                  <a:lnTo>
                    <a:pt x="7738" y="6483"/>
                  </a:lnTo>
                  <a:lnTo>
                    <a:pt x="8241" y="6209"/>
                  </a:lnTo>
                  <a:close/>
                  <a:moveTo>
                    <a:pt x="9519" y="6232"/>
                  </a:moveTo>
                  <a:lnTo>
                    <a:pt x="10089" y="6529"/>
                  </a:lnTo>
                  <a:lnTo>
                    <a:pt x="9564" y="6825"/>
                  </a:lnTo>
                  <a:lnTo>
                    <a:pt x="9542" y="6825"/>
                  </a:lnTo>
                  <a:lnTo>
                    <a:pt x="9017" y="6506"/>
                  </a:lnTo>
                  <a:lnTo>
                    <a:pt x="9519" y="6232"/>
                  </a:lnTo>
                  <a:close/>
                  <a:moveTo>
                    <a:pt x="10820" y="6255"/>
                  </a:moveTo>
                  <a:cubicBezTo>
                    <a:pt x="11002" y="6346"/>
                    <a:pt x="11185" y="6460"/>
                    <a:pt x="11368" y="6551"/>
                  </a:cubicBezTo>
                  <a:lnTo>
                    <a:pt x="10820" y="6871"/>
                  </a:lnTo>
                  <a:cubicBezTo>
                    <a:pt x="10637" y="6757"/>
                    <a:pt x="10455" y="6666"/>
                    <a:pt x="10272" y="6551"/>
                  </a:cubicBezTo>
                  <a:lnTo>
                    <a:pt x="10820" y="6255"/>
                  </a:lnTo>
                  <a:close/>
                  <a:moveTo>
                    <a:pt x="640" y="6643"/>
                  </a:moveTo>
                  <a:lnTo>
                    <a:pt x="640" y="6643"/>
                  </a:lnTo>
                  <a:cubicBezTo>
                    <a:pt x="480" y="6711"/>
                    <a:pt x="320" y="6803"/>
                    <a:pt x="183" y="6894"/>
                  </a:cubicBezTo>
                  <a:cubicBezTo>
                    <a:pt x="343" y="6803"/>
                    <a:pt x="480" y="6734"/>
                    <a:pt x="640" y="6643"/>
                  </a:cubicBezTo>
                  <a:close/>
                  <a:moveTo>
                    <a:pt x="12098" y="6278"/>
                  </a:moveTo>
                  <a:cubicBezTo>
                    <a:pt x="12281" y="6369"/>
                    <a:pt x="12463" y="6483"/>
                    <a:pt x="12669" y="6574"/>
                  </a:cubicBezTo>
                  <a:lnTo>
                    <a:pt x="12281" y="6803"/>
                  </a:lnTo>
                  <a:lnTo>
                    <a:pt x="12075" y="6894"/>
                  </a:lnTo>
                  <a:cubicBezTo>
                    <a:pt x="11893" y="6803"/>
                    <a:pt x="11710" y="6688"/>
                    <a:pt x="11550" y="6597"/>
                  </a:cubicBezTo>
                  <a:lnTo>
                    <a:pt x="11778" y="6437"/>
                  </a:lnTo>
                  <a:lnTo>
                    <a:pt x="12098" y="6278"/>
                  </a:lnTo>
                  <a:close/>
                  <a:moveTo>
                    <a:pt x="1256" y="6300"/>
                  </a:moveTo>
                  <a:cubicBezTo>
                    <a:pt x="1484" y="6437"/>
                    <a:pt x="1712" y="6574"/>
                    <a:pt x="1941" y="6711"/>
                  </a:cubicBezTo>
                  <a:cubicBezTo>
                    <a:pt x="1758" y="6803"/>
                    <a:pt x="1598" y="6917"/>
                    <a:pt x="1416" y="7008"/>
                  </a:cubicBezTo>
                  <a:cubicBezTo>
                    <a:pt x="1165" y="6894"/>
                    <a:pt x="914" y="6757"/>
                    <a:pt x="685" y="6620"/>
                  </a:cubicBezTo>
                  <a:cubicBezTo>
                    <a:pt x="868" y="6506"/>
                    <a:pt x="1073" y="6414"/>
                    <a:pt x="1256" y="6300"/>
                  </a:cubicBezTo>
                  <a:close/>
                  <a:moveTo>
                    <a:pt x="2603" y="6392"/>
                  </a:moveTo>
                  <a:cubicBezTo>
                    <a:pt x="2762" y="6483"/>
                    <a:pt x="2899" y="6574"/>
                    <a:pt x="3059" y="6666"/>
                  </a:cubicBezTo>
                  <a:lnTo>
                    <a:pt x="3196" y="6734"/>
                  </a:lnTo>
                  <a:cubicBezTo>
                    <a:pt x="3036" y="6825"/>
                    <a:pt x="2854" y="6939"/>
                    <a:pt x="2694" y="7031"/>
                  </a:cubicBezTo>
                  <a:lnTo>
                    <a:pt x="2466" y="6917"/>
                  </a:lnTo>
                  <a:cubicBezTo>
                    <a:pt x="2329" y="6825"/>
                    <a:pt x="2192" y="6757"/>
                    <a:pt x="2055" y="6688"/>
                  </a:cubicBezTo>
                  <a:cubicBezTo>
                    <a:pt x="2237" y="6574"/>
                    <a:pt x="2420" y="6483"/>
                    <a:pt x="2603" y="6392"/>
                  </a:cubicBezTo>
                  <a:close/>
                  <a:moveTo>
                    <a:pt x="3858" y="6414"/>
                  </a:moveTo>
                  <a:lnTo>
                    <a:pt x="4452" y="6757"/>
                  </a:lnTo>
                  <a:cubicBezTo>
                    <a:pt x="4292" y="6848"/>
                    <a:pt x="4132" y="6962"/>
                    <a:pt x="3949" y="7054"/>
                  </a:cubicBezTo>
                  <a:lnTo>
                    <a:pt x="3333" y="6711"/>
                  </a:lnTo>
                  <a:cubicBezTo>
                    <a:pt x="3516" y="6620"/>
                    <a:pt x="3698" y="6529"/>
                    <a:pt x="3858" y="6414"/>
                  </a:cubicBezTo>
                  <a:close/>
                  <a:moveTo>
                    <a:pt x="5136" y="6460"/>
                  </a:moveTo>
                  <a:lnTo>
                    <a:pt x="5730" y="6780"/>
                  </a:lnTo>
                  <a:cubicBezTo>
                    <a:pt x="5547" y="6871"/>
                    <a:pt x="5387" y="6985"/>
                    <a:pt x="5228" y="7076"/>
                  </a:cubicBezTo>
                  <a:lnTo>
                    <a:pt x="4634" y="6734"/>
                  </a:lnTo>
                  <a:cubicBezTo>
                    <a:pt x="4794" y="6643"/>
                    <a:pt x="4977" y="6551"/>
                    <a:pt x="5136" y="6460"/>
                  </a:cubicBezTo>
                  <a:close/>
                  <a:moveTo>
                    <a:pt x="6415" y="6483"/>
                  </a:moveTo>
                  <a:lnTo>
                    <a:pt x="6780" y="6688"/>
                  </a:lnTo>
                  <a:lnTo>
                    <a:pt x="6985" y="6803"/>
                  </a:lnTo>
                  <a:lnTo>
                    <a:pt x="6620" y="7031"/>
                  </a:lnTo>
                  <a:cubicBezTo>
                    <a:pt x="6574" y="7054"/>
                    <a:pt x="6529" y="7076"/>
                    <a:pt x="6483" y="7099"/>
                  </a:cubicBezTo>
                  <a:lnTo>
                    <a:pt x="6186" y="6939"/>
                  </a:lnTo>
                  <a:lnTo>
                    <a:pt x="5912" y="6780"/>
                  </a:lnTo>
                  <a:cubicBezTo>
                    <a:pt x="5912" y="6757"/>
                    <a:pt x="5935" y="6757"/>
                    <a:pt x="5935" y="6757"/>
                  </a:cubicBezTo>
                  <a:lnTo>
                    <a:pt x="6415" y="6483"/>
                  </a:lnTo>
                  <a:close/>
                  <a:moveTo>
                    <a:pt x="7647" y="6551"/>
                  </a:moveTo>
                  <a:lnTo>
                    <a:pt x="8218" y="6871"/>
                  </a:lnTo>
                  <a:lnTo>
                    <a:pt x="7761" y="7122"/>
                  </a:lnTo>
                  <a:lnTo>
                    <a:pt x="7191" y="6803"/>
                  </a:lnTo>
                  <a:lnTo>
                    <a:pt x="7647" y="6551"/>
                  </a:lnTo>
                  <a:close/>
                  <a:moveTo>
                    <a:pt x="8925" y="6574"/>
                  </a:moveTo>
                  <a:lnTo>
                    <a:pt x="9496" y="6894"/>
                  </a:lnTo>
                  <a:lnTo>
                    <a:pt x="8971" y="7191"/>
                  </a:lnTo>
                  <a:lnTo>
                    <a:pt x="8400" y="6871"/>
                  </a:lnTo>
                  <a:lnTo>
                    <a:pt x="8925" y="6574"/>
                  </a:lnTo>
                  <a:close/>
                  <a:moveTo>
                    <a:pt x="10204" y="6597"/>
                  </a:moveTo>
                  <a:cubicBezTo>
                    <a:pt x="10386" y="6711"/>
                    <a:pt x="10569" y="6803"/>
                    <a:pt x="10774" y="6894"/>
                  </a:cubicBezTo>
                  <a:lnTo>
                    <a:pt x="10226" y="7213"/>
                  </a:lnTo>
                  <a:cubicBezTo>
                    <a:pt x="10044" y="7122"/>
                    <a:pt x="9861" y="7008"/>
                    <a:pt x="9679" y="6894"/>
                  </a:cubicBezTo>
                  <a:lnTo>
                    <a:pt x="10204" y="6597"/>
                  </a:lnTo>
                  <a:close/>
                  <a:moveTo>
                    <a:pt x="11482" y="6620"/>
                  </a:moveTo>
                  <a:cubicBezTo>
                    <a:pt x="11687" y="6711"/>
                    <a:pt x="11870" y="6825"/>
                    <a:pt x="12052" y="6917"/>
                  </a:cubicBezTo>
                  <a:lnTo>
                    <a:pt x="11482" y="7259"/>
                  </a:lnTo>
                  <a:cubicBezTo>
                    <a:pt x="11299" y="7145"/>
                    <a:pt x="11117" y="7031"/>
                    <a:pt x="10934" y="6939"/>
                  </a:cubicBezTo>
                  <a:lnTo>
                    <a:pt x="11482" y="6620"/>
                  </a:lnTo>
                  <a:close/>
                  <a:moveTo>
                    <a:pt x="1986" y="6734"/>
                  </a:moveTo>
                  <a:cubicBezTo>
                    <a:pt x="2123" y="6803"/>
                    <a:pt x="2283" y="6894"/>
                    <a:pt x="2420" y="6985"/>
                  </a:cubicBezTo>
                  <a:lnTo>
                    <a:pt x="2603" y="7076"/>
                  </a:lnTo>
                  <a:cubicBezTo>
                    <a:pt x="2420" y="7191"/>
                    <a:pt x="2260" y="7282"/>
                    <a:pt x="2078" y="7373"/>
                  </a:cubicBezTo>
                  <a:lnTo>
                    <a:pt x="1827" y="7236"/>
                  </a:lnTo>
                  <a:cubicBezTo>
                    <a:pt x="1690" y="7168"/>
                    <a:pt x="1553" y="7099"/>
                    <a:pt x="1439" y="7031"/>
                  </a:cubicBezTo>
                  <a:cubicBezTo>
                    <a:pt x="1621" y="6917"/>
                    <a:pt x="1804" y="6825"/>
                    <a:pt x="1986" y="6734"/>
                  </a:cubicBezTo>
                  <a:close/>
                  <a:moveTo>
                    <a:pt x="3242" y="6757"/>
                  </a:moveTo>
                  <a:lnTo>
                    <a:pt x="3858" y="7099"/>
                  </a:lnTo>
                  <a:cubicBezTo>
                    <a:pt x="3698" y="7213"/>
                    <a:pt x="3516" y="7305"/>
                    <a:pt x="3356" y="7396"/>
                  </a:cubicBezTo>
                  <a:lnTo>
                    <a:pt x="2717" y="7054"/>
                  </a:lnTo>
                  <a:lnTo>
                    <a:pt x="3242" y="6757"/>
                  </a:lnTo>
                  <a:close/>
                  <a:moveTo>
                    <a:pt x="4520" y="6803"/>
                  </a:moveTo>
                  <a:lnTo>
                    <a:pt x="5113" y="7145"/>
                  </a:lnTo>
                  <a:cubicBezTo>
                    <a:pt x="4954" y="7236"/>
                    <a:pt x="4794" y="7327"/>
                    <a:pt x="4634" y="7419"/>
                  </a:cubicBezTo>
                  <a:lnTo>
                    <a:pt x="4018" y="7076"/>
                  </a:lnTo>
                  <a:cubicBezTo>
                    <a:pt x="4178" y="6985"/>
                    <a:pt x="4360" y="6894"/>
                    <a:pt x="4520" y="6803"/>
                  </a:cubicBezTo>
                  <a:close/>
                  <a:moveTo>
                    <a:pt x="5798" y="6825"/>
                  </a:moveTo>
                  <a:lnTo>
                    <a:pt x="6141" y="7031"/>
                  </a:lnTo>
                  <a:lnTo>
                    <a:pt x="6392" y="7168"/>
                  </a:lnTo>
                  <a:cubicBezTo>
                    <a:pt x="6209" y="7259"/>
                    <a:pt x="6049" y="7350"/>
                    <a:pt x="5890" y="7442"/>
                  </a:cubicBezTo>
                  <a:lnTo>
                    <a:pt x="5547" y="7259"/>
                  </a:lnTo>
                  <a:lnTo>
                    <a:pt x="5296" y="7122"/>
                  </a:lnTo>
                  <a:cubicBezTo>
                    <a:pt x="5456" y="7008"/>
                    <a:pt x="5638" y="6917"/>
                    <a:pt x="5798" y="6825"/>
                  </a:cubicBezTo>
                  <a:close/>
                  <a:moveTo>
                    <a:pt x="7076" y="6871"/>
                  </a:moveTo>
                  <a:lnTo>
                    <a:pt x="7647" y="7191"/>
                  </a:lnTo>
                  <a:lnTo>
                    <a:pt x="7328" y="7373"/>
                  </a:lnTo>
                  <a:cubicBezTo>
                    <a:pt x="7259" y="7396"/>
                    <a:pt x="7213" y="7442"/>
                    <a:pt x="7145" y="7464"/>
                  </a:cubicBezTo>
                  <a:lnTo>
                    <a:pt x="6574" y="7145"/>
                  </a:lnTo>
                  <a:cubicBezTo>
                    <a:pt x="6597" y="7122"/>
                    <a:pt x="6620" y="7122"/>
                    <a:pt x="6643" y="7099"/>
                  </a:cubicBezTo>
                  <a:lnTo>
                    <a:pt x="7076" y="6871"/>
                  </a:lnTo>
                  <a:close/>
                  <a:moveTo>
                    <a:pt x="8309" y="6917"/>
                  </a:moveTo>
                  <a:lnTo>
                    <a:pt x="8880" y="7236"/>
                  </a:lnTo>
                  <a:lnTo>
                    <a:pt x="8423" y="7510"/>
                  </a:lnTo>
                  <a:lnTo>
                    <a:pt x="7853" y="7168"/>
                  </a:lnTo>
                  <a:lnTo>
                    <a:pt x="8309" y="6917"/>
                  </a:lnTo>
                  <a:close/>
                  <a:moveTo>
                    <a:pt x="9587" y="6939"/>
                  </a:moveTo>
                  <a:cubicBezTo>
                    <a:pt x="9770" y="7054"/>
                    <a:pt x="9975" y="7145"/>
                    <a:pt x="10158" y="7259"/>
                  </a:cubicBezTo>
                  <a:lnTo>
                    <a:pt x="9610" y="7556"/>
                  </a:lnTo>
                  <a:cubicBezTo>
                    <a:pt x="9427" y="7464"/>
                    <a:pt x="9268" y="7350"/>
                    <a:pt x="9085" y="7236"/>
                  </a:cubicBezTo>
                  <a:lnTo>
                    <a:pt x="9062" y="7236"/>
                  </a:lnTo>
                  <a:lnTo>
                    <a:pt x="9587" y="6939"/>
                  </a:lnTo>
                  <a:close/>
                  <a:moveTo>
                    <a:pt x="10888" y="6962"/>
                  </a:moveTo>
                  <a:cubicBezTo>
                    <a:pt x="11071" y="7054"/>
                    <a:pt x="11253" y="7168"/>
                    <a:pt x="11459" y="7259"/>
                  </a:cubicBezTo>
                  <a:lnTo>
                    <a:pt x="10865" y="7601"/>
                  </a:lnTo>
                  <a:cubicBezTo>
                    <a:pt x="10683" y="7487"/>
                    <a:pt x="10500" y="7396"/>
                    <a:pt x="10318" y="7282"/>
                  </a:cubicBezTo>
                  <a:lnTo>
                    <a:pt x="10888" y="6962"/>
                  </a:lnTo>
                  <a:close/>
                  <a:moveTo>
                    <a:pt x="2009" y="7442"/>
                  </a:moveTo>
                  <a:lnTo>
                    <a:pt x="2009" y="7442"/>
                  </a:lnTo>
                  <a:cubicBezTo>
                    <a:pt x="1827" y="7533"/>
                    <a:pt x="1667" y="7624"/>
                    <a:pt x="1507" y="7738"/>
                  </a:cubicBezTo>
                  <a:cubicBezTo>
                    <a:pt x="1667" y="7647"/>
                    <a:pt x="1849" y="7533"/>
                    <a:pt x="2009" y="7442"/>
                  </a:cubicBezTo>
                  <a:close/>
                  <a:moveTo>
                    <a:pt x="3904" y="7145"/>
                  </a:moveTo>
                  <a:lnTo>
                    <a:pt x="4520" y="7487"/>
                  </a:lnTo>
                  <a:cubicBezTo>
                    <a:pt x="4360" y="7579"/>
                    <a:pt x="4200" y="7670"/>
                    <a:pt x="4018" y="7784"/>
                  </a:cubicBezTo>
                  <a:lnTo>
                    <a:pt x="3402" y="7419"/>
                  </a:lnTo>
                  <a:cubicBezTo>
                    <a:pt x="3561" y="7327"/>
                    <a:pt x="3744" y="7236"/>
                    <a:pt x="3904" y="7145"/>
                  </a:cubicBezTo>
                  <a:close/>
                  <a:moveTo>
                    <a:pt x="5182" y="7168"/>
                  </a:moveTo>
                  <a:lnTo>
                    <a:pt x="5502" y="7350"/>
                  </a:lnTo>
                  <a:lnTo>
                    <a:pt x="5775" y="7510"/>
                  </a:lnTo>
                  <a:cubicBezTo>
                    <a:pt x="5616" y="7601"/>
                    <a:pt x="5456" y="7693"/>
                    <a:pt x="5296" y="7807"/>
                  </a:cubicBezTo>
                  <a:lnTo>
                    <a:pt x="4908" y="7579"/>
                  </a:lnTo>
                  <a:lnTo>
                    <a:pt x="4680" y="7464"/>
                  </a:lnTo>
                  <a:cubicBezTo>
                    <a:pt x="4840" y="7350"/>
                    <a:pt x="5022" y="7259"/>
                    <a:pt x="5182" y="7168"/>
                  </a:cubicBezTo>
                  <a:close/>
                  <a:moveTo>
                    <a:pt x="6460" y="7213"/>
                  </a:moveTo>
                  <a:lnTo>
                    <a:pt x="7054" y="7533"/>
                  </a:lnTo>
                  <a:cubicBezTo>
                    <a:pt x="6894" y="7624"/>
                    <a:pt x="6711" y="7738"/>
                    <a:pt x="6551" y="7830"/>
                  </a:cubicBezTo>
                  <a:lnTo>
                    <a:pt x="5958" y="7487"/>
                  </a:lnTo>
                  <a:cubicBezTo>
                    <a:pt x="6118" y="7396"/>
                    <a:pt x="6300" y="7305"/>
                    <a:pt x="6460" y="7213"/>
                  </a:cubicBezTo>
                  <a:close/>
                  <a:moveTo>
                    <a:pt x="7738" y="7236"/>
                  </a:moveTo>
                  <a:lnTo>
                    <a:pt x="8332" y="7556"/>
                  </a:lnTo>
                  <a:lnTo>
                    <a:pt x="8035" y="7716"/>
                  </a:lnTo>
                  <a:cubicBezTo>
                    <a:pt x="7967" y="7761"/>
                    <a:pt x="7875" y="7807"/>
                    <a:pt x="7807" y="7852"/>
                  </a:cubicBezTo>
                  <a:lnTo>
                    <a:pt x="7236" y="7510"/>
                  </a:lnTo>
                  <a:cubicBezTo>
                    <a:pt x="7282" y="7487"/>
                    <a:pt x="7328" y="7464"/>
                    <a:pt x="7373" y="7442"/>
                  </a:cubicBezTo>
                  <a:lnTo>
                    <a:pt x="7738" y="7236"/>
                  </a:lnTo>
                  <a:close/>
                  <a:moveTo>
                    <a:pt x="8971" y="7282"/>
                  </a:moveTo>
                  <a:lnTo>
                    <a:pt x="9039" y="7327"/>
                  </a:lnTo>
                  <a:cubicBezTo>
                    <a:pt x="9199" y="7419"/>
                    <a:pt x="9382" y="7510"/>
                    <a:pt x="9564" y="7601"/>
                  </a:cubicBezTo>
                  <a:lnTo>
                    <a:pt x="9062" y="7875"/>
                  </a:lnTo>
                  <a:cubicBezTo>
                    <a:pt x="8925" y="7807"/>
                    <a:pt x="8766" y="7716"/>
                    <a:pt x="8629" y="7624"/>
                  </a:cubicBezTo>
                  <a:lnTo>
                    <a:pt x="8492" y="7556"/>
                  </a:lnTo>
                  <a:lnTo>
                    <a:pt x="8971" y="7282"/>
                  </a:lnTo>
                  <a:close/>
                  <a:moveTo>
                    <a:pt x="10957" y="7670"/>
                  </a:moveTo>
                  <a:cubicBezTo>
                    <a:pt x="11071" y="7738"/>
                    <a:pt x="11185" y="7807"/>
                    <a:pt x="11322" y="7875"/>
                  </a:cubicBezTo>
                  <a:cubicBezTo>
                    <a:pt x="11208" y="7807"/>
                    <a:pt x="11094" y="7738"/>
                    <a:pt x="10957" y="7670"/>
                  </a:cubicBezTo>
                  <a:close/>
                  <a:moveTo>
                    <a:pt x="10272" y="7305"/>
                  </a:moveTo>
                  <a:cubicBezTo>
                    <a:pt x="10455" y="7419"/>
                    <a:pt x="10660" y="7510"/>
                    <a:pt x="10843" y="7624"/>
                  </a:cubicBezTo>
                  <a:lnTo>
                    <a:pt x="10272" y="7944"/>
                  </a:lnTo>
                  <a:cubicBezTo>
                    <a:pt x="10089" y="7830"/>
                    <a:pt x="9884" y="7738"/>
                    <a:pt x="9701" y="7624"/>
                  </a:cubicBezTo>
                  <a:lnTo>
                    <a:pt x="10272" y="7305"/>
                  </a:lnTo>
                  <a:close/>
                  <a:moveTo>
                    <a:pt x="2626" y="7099"/>
                  </a:moveTo>
                  <a:lnTo>
                    <a:pt x="3265" y="7464"/>
                  </a:lnTo>
                  <a:cubicBezTo>
                    <a:pt x="3082" y="7556"/>
                    <a:pt x="2922" y="7647"/>
                    <a:pt x="2762" y="7761"/>
                  </a:cubicBezTo>
                  <a:cubicBezTo>
                    <a:pt x="2945" y="7670"/>
                    <a:pt x="3128" y="7579"/>
                    <a:pt x="3287" y="7487"/>
                  </a:cubicBezTo>
                  <a:lnTo>
                    <a:pt x="3927" y="7830"/>
                  </a:lnTo>
                  <a:cubicBezTo>
                    <a:pt x="3744" y="7944"/>
                    <a:pt x="3584" y="8035"/>
                    <a:pt x="3424" y="8126"/>
                  </a:cubicBezTo>
                  <a:lnTo>
                    <a:pt x="2762" y="7761"/>
                  </a:lnTo>
                  <a:lnTo>
                    <a:pt x="2101" y="7396"/>
                  </a:lnTo>
                  <a:cubicBezTo>
                    <a:pt x="2283" y="7305"/>
                    <a:pt x="2466" y="7191"/>
                    <a:pt x="2626" y="7099"/>
                  </a:cubicBezTo>
                  <a:close/>
                  <a:moveTo>
                    <a:pt x="4566" y="7510"/>
                  </a:moveTo>
                  <a:lnTo>
                    <a:pt x="4862" y="7693"/>
                  </a:lnTo>
                  <a:lnTo>
                    <a:pt x="5182" y="7852"/>
                  </a:lnTo>
                  <a:cubicBezTo>
                    <a:pt x="5022" y="7967"/>
                    <a:pt x="4862" y="8058"/>
                    <a:pt x="4680" y="8149"/>
                  </a:cubicBezTo>
                  <a:lnTo>
                    <a:pt x="4269" y="7921"/>
                  </a:lnTo>
                  <a:lnTo>
                    <a:pt x="4064" y="7784"/>
                  </a:lnTo>
                  <a:cubicBezTo>
                    <a:pt x="4223" y="7693"/>
                    <a:pt x="4406" y="7601"/>
                    <a:pt x="4566" y="7510"/>
                  </a:cubicBezTo>
                  <a:close/>
                  <a:moveTo>
                    <a:pt x="5844" y="7556"/>
                  </a:moveTo>
                  <a:lnTo>
                    <a:pt x="6460" y="7875"/>
                  </a:lnTo>
                  <a:cubicBezTo>
                    <a:pt x="6278" y="7989"/>
                    <a:pt x="6118" y="8081"/>
                    <a:pt x="5958" y="8172"/>
                  </a:cubicBezTo>
                  <a:lnTo>
                    <a:pt x="5342" y="7830"/>
                  </a:lnTo>
                  <a:cubicBezTo>
                    <a:pt x="5502" y="7738"/>
                    <a:pt x="5684" y="7647"/>
                    <a:pt x="5844" y="7556"/>
                  </a:cubicBezTo>
                  <a:close/>
                  <a:moveTo>
                    <a:pt x="7122" y="7579"/>
                  </a:moveTo>
                  <a:lnTo>
                    <a:pt x="7716" y="7898"/>
                  </a:lnTo>
                  <a:cubicBezTo>
                    <a:pt x="7556" y="8012"/>
                    <a:pt x="7373" y="8104"/>
                    <a:pt x="7213" y="8195"/>
                  </a:cubicBezTo>
                  <a:lnTo>
                    <a:pt x="6620" y="7852"/>
                  </a:lnTo>
                  <a:cubicBezTo>
                    <a:pt x="6780" y="7761"/>
                    <a:pt x="6962" y="7670"/>
                    <a:pt x="7122" y="7579"/>
                  </a:cubicBezTo>
                  <a:close/>
                  <a:moveTo>
                    <a:pt x="8423" y="7601"/>
                  </a:moveTo>
                  <a:lnTo>
                    <a:pt x="8583" y="7693"/>
                  </a:lnTo>
                  <a:cubicBezTo>
                    <a:pt x="8720" y="7784"/>
                    <a:pt x="8857" y="7852"/>
                    <a:pt x="8994" y="7921"/>
                  </a:cubicBezTo>
                  <a:lnTo>
                    <a:pt x="8743" y="8058"/>
                  </a:lnTo>
                  <a:cubicBezTo>
                    <a:pt x="8651" y="8126"/>
                    <a:pt x="8560" y="8172"/>
                    <a:pt x="8469" y="8240"/>
                  </a:cubicBezTo>
                  <a:cubicBezTo>
                    <a:pt x="8309" y="8149"/>
                    <a:pt x="8149" y="8035"/>
                    <a:pt x="7989" y="7967"/>
                  </a:cubicBezTo>
                  <a:lnTo>
                    <a:pt x="7898" y="7898"/>
                  </a:lnTo>
                  <a:cubicBezTo>
                    <a:pt x="7944" y="7852"/>
                    <a:pt x="8012" y="7830"/>
                    <a:pt x="8081" y="7784"/>
                  </a:cubicBezTo>
                  <a:lnTo>
                    <a:pt x="8423" y="7601"/>
                  </a:lnTo>
                  <a:close/>
                  <a:moveTo>
                    <a:pt x="9656" y="7647"/>
                  </a:moveTo>
                  <a:cubicBezTo>
                    <a:pt x="9838" y="7761"/>
                    <a:pt x="10044" y="7852"/>
                    <a:pt x="10226" y="7967"/>
                  </a:cubicBezTo>
                  <a:lnTo>
                    <a:pt x="9701" y="8263"/>
                  </a:lnTo>
                  <a:cubicBezTo>
                    <a:pt x="9519" y="8149"/>
                    <a:pt x="9336" y="8035"/>
                    <a:pt x="9154" y="7944"/>
                  </a:cubicBezTo>
                  <a:lnTo>
                    <a:pt x="9656" y="7647"/>
                  </a:lnTo>
                  <a:close/>
                  <a:moveTo>
                    <a:pt x="3949" y="7852"/>
                  </a:moveTo>
                  <a:lnTo>
                    <a:pt x="4223" y="8012"/>
                  </a:lnTo>
                  <a:lnTo>
                    <a:pt x="4588" y="8218"/>
                  </a:lnTo>
                  <a:cubicBezTo>
                    <a:pt x="4429" y="8309"/>
                    <a:pt x="4246" y="8400"/>
                    <a:pt x="4086" y="8514"/>
                  </a:cubicBezTo>
                  <a:lnTo>
                    <a:pt x="3630" y="8240"/>
                  </a:lnTo>
                  <a:lnTo>
                    <a:pt x="3447" y="8126"/>
                  </a:lnTo>
                  <a:cubicBezTo>
                    <a:pt x="3607" y="8035"/>
                    <a:pt x="3767" y="7944"/>
                    <a:pt x="3949" y="7852"/>
                  </a:cubicBezTo>
                  <a:close/>
                  <a:moveTo>
                    <a:pt x="5228" y="7898"/>
                  </a:moveTo>
                  <a:lnTo>
                    <a:pt x="5844" y="8240"/>
                  </a:lnTo>
                  <a:cubicBezTo>
                    <a:pt x="5684" y="8332"/>
                    <a:pt x="5524" y="8423"/>
                    <a:pt x="5342" y="8537"/>
                  </a:cubicBezTo>
                  <a:lnTo>
                    <a:pt x="4725" y="8172"/>
                  </a:lnTo>
                  <a:cubicBezTo>
                    <a:pt x="4885" y="8081"/>
                    <a:pt x="5068" y="7989"/>
                    <a:pt x="5228" y="7898"/>
                  </a:cubicBezTo>
                  <a:close/>
                  <a:moveTo>
                    <a:pt x="6506" y="7921"/>
                  </a:moveTo>
                  <a:lnTo>
                    <a:pt x="7122" y="8263"/>
                  </a:lnTo>
                  <a:cubicBezTo>
                    <a:pt x="6939" y="8355"/>
                    <a:pt x="6780" y="8446"/>
                    <a:pt x="6597" y="8560"/>
                  </a:cubicBezTo>
                  <a:lnTo>
                    <a:pt x="6004" y="8195"/>
                  </a:lnTo>
                  <a:cubicBezTo>
                    <a:pt x="6163" y="8104"/>
                    <a:pt x="6346" y="8012"/>
                    <a:pt x="6506" y="7921"/>
                  </a:cubicBezTo>
                  <a:close/>
                  <a:moveTo>
                    <a:pt x="7807" y="7944"/>
                  </a:moveTo>
                  <a:lnTo>
                    <a:pt x="7944" y="8035"/>
                  </a:lnTo>
                  <a:cubicBezTo>
                    <a:pt x="8104" y="8104"/>
                    <a:pt x="8241" y="8195"/>
                    <a:pt x="8400" y="8263"/>
                  </a:cubicBezTo>
                  <a:cubicBezTo>
                    <a:pt x="8218" y="8377"/>
                    <a:pt x="8035" y="8492"/>
                    <a:pt x="7853" y="8583"/>
                  </a:cubicBezTo>
                  <a:cubicBezTo>
                    <a:pt x="7693" y="8492"/>
                    <a:pt x="7510" y="8377"/>
                    <a:pt x="7350" y="8286"/>
                  </a:cubicBezTo>
                  <a:lnTo>
                    <a:pt x="7282" y="8240"/>
                  </a:lnTo>
                  <a:cubicBezTo>
                    <a:pt x="7442" y="8149"/>
                    <a:pt x="7624" y="8035"/>
                    <a:pt x="7807" y="7944"/>
                  </a:cubicBezTo>
                  <a:close/>
                  <a:moveTo>
                    <a:pt x="9085" y="7967"/>
                  </a:moveTo>
                  <a:cubicBezTo>
                    <a:pt x="9291" y="8081"/>
                    <a:pt x="9473" y="8172"/>
                    <a:pt x="9679" y="8286"/>
                  </a:cubicBezTo>
                  <a:lnTo>
                    <a:pt x="9291" y="8514"/>
                  </a:lnTo>
                  <a:cubicBezTo>
                    <a:pt x="9222" y="8537"/>
                    <a:pt x="9176" y="8583"/>
                    <a:pt x="9108" y="8606"/>
                  </a:cubicBezTo>
                  <a:cubicBezTo>
                    <a:pt x="8925" y="8492"/>
                    <a:pt x="8720" y="8400"/>
                    <a:pt x="8537" y="8286"/>
                  </a:cubicBezTo>
                  <a:cubicBezTo>
                    <a:pt x="8629" y="8240"/>
                    <a:pt x="8697" y="8195"/>
                    <a:pt x="8788" y="8149"/>
                  </a:cubicBezTo>
                  <a:lnTo>
                    <a:pt x="9085" y="7967"/>
                  </a:lnTo>
                  <a:close/>
                  <a:moveTo>
                    <a:pt x="5890" y="8263"/>
                  </a:moveTo>
                  <a:lnTo>
                    <a:pt x="6529" y="8606"/>
                  </a:lnTo>
                  <a:cubicBezTo>
                    <a:pt x="6346" y="8697"/>
                    <a:pt x="6186" y="8811"/>
                    <a:pt x="6004" y="8902"/>
                  </a:cubicBezTo>
                  <a:lnTo>
                    <a:pt x="5387" y="8537"/>
                  </a:lnTo>
                  <a:cubicBezTo>
                    <a:pt x="5547" y="8446"/>
                    <a:pt x="5730" y="8355"/>
                    <a:pt x="5890" y="8263"/>
                  </a:cubicBezTo>
                  <a:close/>
                  <a:moveTo>
                    <a:pt x="7191" y="8286"/>
                  </a:moveTo>
                  <a:lnTo>
                    <a:pt x="7305" y="8355"/>
                  </a:lnTo>
                  <a:cubicBezTo>
                    <a:pt x="7464" y="8446"/>
                    <a:pt x="7624" y="8537"/>
                    <a:pt x="7807" y="8629"/>
                  </a:cubicBezTo>
                  <a:cubicBezTo>
                    <a:pt x="7624" y="8720"/>
                    <a:pt x="7442" y="8834"/>
                    <a:pt x="7259" y="8948"/>
                  </a:cubicBezTo>
                  <a:cubicBezTo>
                    <a:pt x="7076" y="8834"/>
                    <a:pt x="6894" y="8720"/>
                    <a:pt x="6711" y="8606"/>
                  </a:cubicBezTo>
                  <a:lnTo>
                    <a:pt x="6643" y="8583"/>
                  </a:lnTo>
                  <a:cubicBezTo>
                    <a:pt x="6825" y="8492"/>
                    <a:pt x="7008" y="8377"/>
                    <a:pt x="7191" y="8286"/>
                  </a:cubicBezTo>
                  <a:close/>
                  <a:moveTo>
                    <a:pt x="8469" y="8309"/>
                  </a:moveTo>
                  <a:cubicBezTo>
                    <a:pt x="8674" y="8423"/>
                    <a:pt x="8880" y="8537"/>
                    <a:pt x="9062" y="8629"/>
                  </a:cubicBezTo>
                  <a:cubicBezTo>
                    <a:pt x="8880" y="8743"/>
                    <a:pt x="8697" y="8857"/>
                    <a:pt x="8514" y="8971"/>
                  </a:cubicBezTo>
                  <a:cubicBezTo>
                    <a:pt x="8309" y="8857"/>
                    <a:pt x="8104" y="8743"/>
                    <a:pt x="7921" y="8629"/>
                  </a:cubicBezTo>
                  <a:cubicBezTo>
                    <a:pt x="8104" y="8514"/>
                    <a:pt x="8286" y="8423"/>
                    <a:pt x="8469" y="8309"/>
                  </a:cubicBezTo>
                  <a:close/>
                  <a:moveTo>
                    <a:pt x="4611" y="8240"/>
                  </a:moveTo>
                  <a:lnTo>
                    <a:pt x="5250" y="8583"/>
                  </a:lnTo>
                  <a:cubicBezTo>
                    <a:pt x="5091" y="8674"/>
                    <a:pt x="4908" y="8788"/>
                    <a:pt x="4748" y="8880"/>
                  </a:cubicBezTo>
                  <a:cubicBezTo>
                    <a:pt x="4931" y="8788"/>
                    <a:pt x="5113" y="8697"/>
                    <a:pt x="5273" y="8606"/>
                  </a:cubicBezTo>
                  <a:lnTo>
                    <a:pt x="5912" y="8948"/>
                  </a:lnTo>
                  <a:cubicBezTo>
                    <a:pt x="5753" y="9062"/>
                    <a:pt x="5570" y="9154"/>
                    <a:pt x="5410" y="9268"/>
                  </a:cubicBezTo>
                  <a:lnTo>
                    <a:pt x="4748" y="8880"/>
                  </a:lnTo>
                  <a:lnTo>
                    <a:pt x="4109" y="8514"/>
                  </a:lnTo>
                  <a:cubicBezTo>
                    <a:pt x="4269" y="8423"/>
                    <a:pt x="4452" y="8332"/>
                    <a:pt x="4611" y="8240"/>
                  </a:cubicBezTo>
                  <a:close/>
                  <a:moveTo>
                    <a:pt x="6574" y="8629"/>
                  </a:moveTo>
                  <a:lnTo>
                    <a:pt x="6666" y="8697"/>
                  </a:lnTo>
                  <a:cubicBezTo>
                    <a:pt x="6848" y="8788"/>
                    <a:pt x="7031" y="8880"/>
                    <a:pt x="7191" y="8971"/>
                  </a:cubicBezTo>
                  <a:cubicBezTo>
                    <a:pt x="7008" y="9085"/>
                    <a:pt x="6825" y="9176"/>
                    <a:pt x="6666" y="9290"/>
                  </a:cubicBezTo>
                  <a:cubicBezTo>
                    <a:pt x="6460" y="9176"/>
                    <a:pt x="6255" y="9062"/>
                    <a:pt x="6072" y="8948"/>
                  </a:cubicBezTo>
                  <a:lnTo>
                    <a:pt x="6026" y="8925"/>
                  </a:lnTo>
                  <a:cubicBezTo>
                    <a:pt x="6209" y="8834"/>
                    <a:pt x="6392" y="8720"/>
                    <a:pt x="6574" y="8629"/>
                  </a:cubicBezTo>
                  <a:close/>
                  <a:moveTo>
                    <a:pt x="7853" y="8651"/>
                  </a:moveTo>
                  <a:cubicBezTo>
                    <a:pt x="8058" y="8765"/>
                    <a:pt x="8263" y="8880"/>
                    <a:pt x="8469" y="8994"/>
                  </a:cubicBezTo>
                  <a:cubicBezTo>
                    <a:pt x="8286" y="9085"/>
                    <a:pt x="8104" y="9199"/>
                    <a:pt x="7898" y="9313"/>
                  </a:cubicBezTo>
                  <a:cubicBezTo>
                    <a:pt x="7693" y="9199"/>
                    <a:pt x="7510" y="9085"/>
                    <a:pt x="7305" y="8971"/>
                  </a:cubicBezTo>
                  <a:cubicBezTo>
                    <a:pt x="7487" y="8857"/>
                    <a:pt x="7670" y="8765"/>
                    <a:pt x="7853" y="8651"/>
                  </a:cubicBezTo>
                  <a:close/>
                  <a:moveTo>
                    <a:pt x="5935" y="8971"/>
                  </a:moveTo>
                  <a:lnTo>
                    <a:pt x="6026" y="9017"/>
                  </a:lnTo>
                  <a:cubicBezTo>
                    <a:pt x="6209" y="9108"/>
                    <a:pt x="6415" y="9222"/>
                    <a:pt x="6597" y="9313"/>
                  </a:cubicBezTo>
                  <a:cubicBezTo>
                    <a:pt x="6415" y="9427"/>
                    <a:pt x="6232" y="9542"/>
                    <a:pt x="6049" y="9633"/>
                  </a:cubicBezTo>
                  <a:cubicBezTo>
                    <a:pt x="5844" y="9519"/>
                    <a:pt x="5638" y="9382"/>
                    <a:pt x="5433" y="9268"/>
                  </a:cubicBezTo>
                  <a:lnTo>
                    <a:pt x="5410" y="9268"/>
                  </a:lnTo>
                  <a:cubicBezTo>
                    <a:pt x="5593" y="9176"/>
                    <a:pt x="5775" y="9062"/>
                    <a:pt x="5935" y="8971"/>
                  </a:cubicBezTo>
                  <a:close/>
                  <a:moveTo>
                    <a:pt x="7236" y="8994"/>
                  </a:moveTo>
                  <a:cubicBezTo>
                    <a:pt x="7442" y="9108"/>
                    <a:pt x="7670" y="9222"/>
                    <a:pt x="7875" y="9336"/>
                  </a:cubicBezTo>
                  <a:cubicBezTo>
                    <a:pt x="7693" y="9450"/>
                    <a:pt x="7487" y="9564"/>
                    <a:pt x="7305" y="9678"/>
                  </a:cubicBezTo>
                  <a:cubicBezTo>
                    <a:pt x="7099" y="9542"/>
                    <a:pt x="6894" y="9427"/>
                    <a:pt x="6688" y="9313"/>
                  </a:cubicBezTo>
                  <a:cubicBezTo>
                    <a:pt x="6871" y="9199"/>
                    <a:pt x="7054" y="9108"/>
                    <a:pt x="7236" y="8994"/>
                  </a:cubicBezTo>
                  <a:close/>
                  <a:moveTo>
                    <a:pt x="6004" y="9678"/>
                  </a:moveTo>
                  <a:lnTo>
                    <a:pt x="6004" y="9678"/>
                  </a:lnTo>
                  <a:cubicBezTo>
                    <a:pt x="5912" y="9724"/>
                    <a:pt x="5844" y="9770"/>
                    <a:pt x="5775" y="9815"/>
                  </a:cubicBezTo>
                  <a:cubicBezTo>
                    <a:pt x="5844" y="9770"/>
                    <a:pt x="5935" y="9724"/>
                    <a:pt x="6004" y="9678"/>
                  </a:cubicBezTo>
                  <a:close/>
                  <a:moveTo>
                    <a:pt x="10820" y="1"/>
                  </a:moveTo>
                  <a:cubicBezTo>
                    <a:pt x="11071" y="138"/>
                    <a:pt x="11299" y="275"/>
                    <a:pt x="11527" y="434"/>
                  </a:cubicBezTo>
                  <a:cubicBezTo>
                    <a:pt x="11345" y="526"/>
                    <a:pt x="11139" y="640"/>
                    <a:pt x="10957" y="754"/>
                  </a:cubicBezTo>
                  <a:cubicBezTo>
                    <a:pt x="10751" y="640"/>
                    <a:pt x="10569" y="548"/>
                    <a:pt x="10386" y="457"/>
                  </a:cubicBezTo>
                  <a:lnTo>
                    <a:pt x="10386" y="457"/>
                  </a:lnTo>
                  <a:cubicBezTo>
                    <a:pt x="10569" y="548"/>
                    <a:pt x="10751" y="663"/>
                    <a:pt x="10911" y="754"/>
                  </a:cubicBezTo>
                  <a:cubicBezTo>
                    <a:pt x="10728" y="868"/>
                    <a:pt x="10523" y="982"/>
                    <a:pt x="10340" y="1096"/>
                  </a:cubicBezTo>
                  <a:cubicBezTo>
                    <a:pt x="10135" y="982"/>
                    <a:pt x="9930" y="868"/>
                    <a:pt x="9747" y="777"/>
                  </a:cubicBezTo>
                  <a:lnTo>
                    <a:pt x="9747" y="777"/>
                  </a:lnTo>
                  <a:cubicBezTo>
                    <a:pt x="9930" y="891"/>
                    <a:pt x="10112" y="1005"/>
                    <a:pt x="10295" y="1096"/>
                  </a:cubicBezTo>
                  <a:cubicBezTo>
                    <a:pt x="10112" y="1210"/>
                    <a:pt x="9907" y="1324"/>
                    <a:pt x="9724" y="1439"/>
                  </a:cubicBezTo>
                  <a:cubicBezTo>
                    <a:pt x="9519" y="1324"/>
                    <a:pt x="9313" y="1210"/>
                    <a:pt x="9108" y="1096"/>
                  </a:cubicBezTo>
                  <a:lnTo>
                    <a:pt x="9108" y="1096"/>
                  </a:lnTo>
                  <a:cubicBezTo>
                    <a:pt x="9291" y="1210"/>
                    <a:pt x="9496" y="1324"/>
                    <a:pt x="9679" y="1439"/>
                  </a:cubicBezTo>
                  <a:cubicBezTo>
                    <a:pt x="9496" y="1553"/>
                    <a:pt x="9336" y="1644"/>
                    <a:pt x="9154" y="1735"/>
                  </a:cubicBezTo>
                  <a:lnTo>
                    <a:pt x="9108" y="1781"/>
                  </a:lnTo>
                  <a:cubicBezTo>
                    <a:pt x="8880" y="1667"/>
                    <a:pt x="8674" y="1553"/>
                    <a:pt x="8469" y="1439"/>
                  </a:cubicBezTo>
                  <a:lnTo>
                    <a:pt x="8469" y="1439"/>
                  </a:lnTo>
                  <a:cubicBezTo>
                    <a:pt x="8651" y="1553"/>
                    <a:pt x="8857" y="1667"/>
                    <a:pt x="9062" y="1781"/>
                  </a:cubicBezTo>
                  <a:lnTo>
                    <a:pt x="8492" y="2123"/>
                  </a:lnTo>
                  <a:cubicBezTo>
                    <a:pt x="8263" y="2009"/>
                    <a:pt x="8035" y="1872"/>
                    <a:pt x="7830" y="1758"/>
                  </a:cubicBezTo>
                  <a:lnTo>
                    <a:pt x="7830" y="1758"/>
                  </a:lnTo>
                  <a:cubicBezTo>
                    <a:pt x="8035" y="1895"/>
                    <a:pt x="8241" y="2009"/>
                    <a:pt x="8446" y="2123"/>
                  </a:cubicBezTo>
                  <a:lnTo>
                    <a:pt x="7875" y="2466"/>
                  </a:lnTo>
                  <a:cubicBezTo>
                    <a:pt x="7647" y="2329"/>
                    <a:pt x="7419" y="2215"/>
                    <a:pt x="7168" y="2078"/>
                  </a:cubicBezTo>
                  <a:lnTo>
                    <a:pt x="7168" y="2078"/>
                  </a:lnTo>
                  <a:cubicBezTo>
                    <a:pt x="7396" y="2215"/>
                    <a:pt x="7624" y="2352"/>
                    <a:pt x="7853" y="2489"/>
                  </a:cubicBezTo>
                  <a:lnTo>
                    <a:pt x="7259" y="2808"/>
                  </a:lnTo>
                  <a:cubicBezTo>
                    <a:pt x="7031" y="2671"/>
                    <a:pt x="6780" y="2534"/>
                    <a:pt x="6529" y="2420"/>
                  </a:cubicBezTo>
                  <a:lnTo>
                    <a:pt x="6529" y="2420"/>
                  </a:lnTo>
                  <a:cubicBezTo>
                    <a:pt x="6757" y="2557"/>
                    <a:pt x="7008" y="2694"/>
                    <a:pt x="7236" y="2831"/>
                  </a:cubicBezTo>
                  <a:lnTo>
                    <a:pt x="6643" y="3150"/>
                  </a:lnTo>
                  <a:cubicBezTo>
                    <a:pt x="6437" y="3036"/>
                    <a:pt x="6255" y="2922"/>
                    <a:pt x="6049" y="2831"/>
                  </a:cubicBezTo>
                  <a:lnTo>
                    <a:pt x="6049" y="2831"/>
                  </a:lnTo>
                  <a:cubicBezTo>
                    <a:pt x="6232" y="2945"/>
                    <a:pt x="6437" y="3059"/>
                    <a:pt x="6620" y="3173"/>
                  </a:cubicBezTo>
                  <a:lnTo>
                    <a:pt x="6141" y="3447"/>
                  </a:lnTo>
                  <a:lnTo>
                    <a:pt x="6049" y="3493"/>
                  </a:lnTo>
                  <a:cubicBezTo>
                    <a:pt x="5821" y="3379"/>
                    <a:pt x="5616" y="3265"/>
                    <a:pt x="5410" y="3150"/>
                  </a:cubicBezTo>
                  <a:lnTo>
                    <a:pt x="5410" y="3150"/>
                  </a:lnTo>
                  <a:cubicBezTo>
                    <a:pt x="5593" y="3265"/>
                    <a:pt x="5798" y="3402"/>
                    <a:pt x="6004" y="3516"/>
                  </a:cubicBezTo>
                  <a:lnTo>
                    <a:pt x="5433" y="3835"/>
                  </a:lnTo>
                  <a:cubicBezTo>
                    <a:pt x="5205" y="3721"/>
                    <a:pt x="4977" y="3607"/>
                    <a:pt x="4748" y="3470"/>
                  </a:cubicBezTo>
                  <a:lnTo>
                    <a:pt x="4748" y="3470"/>
                  </a:lnTo>
                  <a:cubicBezTo>
                    <a:pt x="4977" y="3607"/>
                    <a:pt x="5182" y="3744"/>
                    <a:pt x="5410" y="3858"/>
                  </a:cubicBezTo>
                  <a:lnTo>
                    <a:pt x="4840" y="4200"/>
                  </a:lnTo>
                  <a:cubicBezTo>
                    <a:pt x="4588" y="4063"/>
                    <a:pt x="4360" y="3927"/>
                    <a:pt x="4109" y="3812"/>
                  </a:cubicBezTo>
                  <a:lnTo>
                    <a:pt x="4109" y="3812"/>
                  </a:lnTo>
                  <a:cubicBezTo>
                    <a:pt x="4337" y="3949"/>
                    <a:pt x="4566" y="4086"/>
                    <a:pt x="4794" y="4200"/>
                  </a:cubicBezTo>
                  <a:lnTo>
                    <a:pt x="4223" y="4543"/>
                  </a:lnTo>
                  <a:cubicBezTo>
                    <a:pt x="4041" y="4452"/>
                    <a:pt x="3835" y="4337"/>
                    <a:pt x="3653" y="4246"/>
                  </a:cubicBezTo>
                  <a:lnTo>
                    <a:pt x="3653" y="4246"/>
                  </a:lnTo>
                  <a:cubicBezTo>
                    <a:pt x="3835" y="4337"/>
                    <a:pt x="4018" y="4452"/>
                    <a:pt x="4200" y="4566"/>
                  </a:cubicBezTo>
                  <a:lnTo>
                    <a:pt x="3653" y="4862"/>
                  </a:lnTo>
                  <a:cubicBezTo>
                    <a:pt x="3516" y="4771"/>
                    <a:pt x="3356" y="4703"/>
                    <a:pt x="3196" y="4611"/>
                  </a:cubicBezTo>
                  <a:lnTo>
                    <a:pt x="3196" y="4611"/>
                  </a:lnTo>
                  <a:cubicBezTo>
                    <a:pt x="3356" y="4703"/>
                    <a:pt x="3493" y="4794"/>
                    <a:pt x="3653" y="4885"/>
                  </a:cubicBezTo>
                  <a:lnTo>
                    <a:pt x="3150" y="5159"/>
                  </a:lnTo>
                  <a:cubicBezTo>
                    <a:pt x="3128" y="5182"/>
                    <a:pt x="3082" y="5182"/>
                    <a:pt x="3059" y="5205"/>
                  </a:cubicBezTo>
                  <a:cubicBezTo>
                    <a:pt x="2899" y="5113"/>
                    <a:pt x="2740" y="5022"/>
                    <a:pt x="2557" y="4954"/>
                  </a:cubicBezTo>
                  <a:lnTo>
                    <a:pt x="2557" y="4954"/>
                  </a:lnTo>
                  <a:cubicBezTo>
                    <a:pt x="2717" y="5045"/>
                    <a:pt x="2877" y="5136"/>
                    <a:pt x="3036" y="5228"/>
                  </a:cubicBezTo>
                  <a:cubicBezTo>
                    <a:pt x="2854" y="5342"/>
                    <a:pt x="2648" y="5456"/>
                    <a:pt x="2466" y="5570"/>
                  </a:cubicBezTo>
                  <a:cubicBezTo>
                    <a:pt x="2283" y="5456"/>
                    <a:pt x="2101" y="5365"/>
                    <a:pt x="1918" y="5273"/>
                  </a:cubicBezTo>
                  <a:lnTo>
                    <a:pt x="1918" y="5273"/>
                  </a:lnTo>
                  <a:cubicBezTo>
                    <a:pt x="2101" y="5387"/>
                    <a:pt x="2260" y="5479"/>
                    <a:pt x="2443" y="5570"/>
                  </a:cubicBezTo>
                  <a:cubicBezTo>
                    <a:pt x="2237" y="5684"/>
                    <a:pt x="2055" y="5798"/>
                    <a:pt x="1849" y="5912"/>
                  </a:cubicBezTo>
                  <a:cubicBezTo>
                    <a:pt x="1667" y="5821"/>
                    <a:pt x="1484" y="5707"/>
                    <a:pt x="1279" y="5593"/>
                  </a:cubicBezTo>
                  <a:lnTo>
                    <a:pt x="1279" y="5593"/>
                  </a:lnTo>
                  <a:cubicBezTo>
                    <a:pt x="1461" y="5707"/>
                    <a:pt x="1644" y="5821"/>
                    <a:pt x="1827" y="5935"/>
                  </a:cubicBezTo>
                  <a:cubicBezTo>
                    <a:pt x="1644" y="6049"/>
                    <a:pt x="1461" y="6141"/>
                    <a:pt x="1256" y="6255"/>
                  </a:cubicBezTo>
                  <a:cubicBezTo>
                    <a:pt x="1051" y="6163"/>
                    <a:pt x="845" y="6049"/>
                    <a:pt x="640" y="5935"/>
                  </a:cubicBezTo>
                  <a:lnTo>
                    <a:pt x="640" y="5935"/>
                  </a:lnTo>
                  <a:cubicBezTo>
                    <a:pt x="845" y="6049"/>
                    <a:pt x="1028" y="6163"/>
                    <a:pt x="1233" y="6278"/>
                  </a:cubicBezTo>
                  <a:cubicBezTo>
                    <a:pt x="1051" y="6392"/>
                    <a:pt x="845" y="6506"/>
                    <a:pt x="663" y="6620"/>
                  </a:cubicBezTo>
                  <a:cubicBezTo>
                    <a:pt x="434" y="6506"/>
                    <a:pt x="229" y="6369"/>
                    <a:pt x="1" y="6255"/>
                  </a:cubicBezTo>
                  <a:lnTo>
                    <a:pt x="1" y="6255"/>
                  </a:lnTo>
                  <a:cubicBezTo>
                    <a:pt x="206" y="6392"/>
                    <a:pt x="411" y="6506"/>
                    <a:pt x="640" y="6643"/>
                  </a:cubicBezTo>
                  <a:cubicBezTo>
                    <a:pt x="868" y="6780"/>
                    <a:pt x="1119" y="6917"/>
                    <a:pt x="1347" y="7054"/>
                  </a:cubicBezTo>
                  <a:cubicBezTo>
                    <a:pt x="1165" y="7168"/>
                    <a:pt x="982" y="7282"/>
                    <a:pt x="799" y="7373"/>
                  </a:cubicBezTo>
                  <a:cubicBezTo>
                    <a:pt x="982" y="7282"/>
                    <a:pt x="1165" y="7168"/>
                    <a:pt x="1370" y="7054"/>
                  </a:cubicBezTo>
                  <a:cubicBezTo>
                    <a:pt x="1507" y="7145"/>
                    <a:pt x="1644" y="7236"/>
                    <a:pt x="1781" y="7305"/>
                  </a:cubicBezTo>
                  <a:lnTo>
                    <a:pt x="2009" y="7442"/>
                  </a:lnTo>
                  <a:lnTo>
                    <a:pt x="2648" y="7807"/>
                  </a:lnTo>
                  <a:cubicBezTo>
                    <a:pt x="2511" y="7898"/>
                    <a:pt x="2352" y="7989"/>
                    <a:pt x="2215" y="8081"/>
                  </a:cubicBezTo>
                  <a:cubicBezTo>
                    <a:pt x="2374" y="7989"/>
                    <a:pt x="2511" y="7898"/>
                    <a:pt x="2671" y="7830"/>
                  </a:cubicBezTo>
                  <a:lnTo>
                    <a:pt x="3310" y="8195"/>
                  </a:lnTo>
                  <a:cubicBezTo>
                    <a:pt x="3196" y="8263"/>
                    <a:pt x="3059" y="8355"/>
                    <a:pt x="2922" y="8423"/>
                  </a:cubicBezTo>
                  <a:cubicBezTo>
                    <a:pt x="3059" y="8355"/>
                    <a:pt x="3196" y="8263"/>
                    <a:pt x="3333" y="8195"/>
                  </a:cubicBezTo>
                  <a:lnTo>
                    <a:pt x="3584" y="8332"/>
                  </a:lnTo>
                  <a:lnTo>
                    <a:pt x="3972" y="8560"/>
                  </a:lnTo>
                  <a:cubicBezTo>
                    <a:pt x="3858" y="8629"/>
                    <a:pt x="3744" y="8697"/>
                    <a:pt x="3630" y="8765"/>
                  </a:cubicBezTo>
                  <a:cubicBezTo>
                    <a:pt x="3744" y="8697"/>
                    <a:pt x="3881" y="8629"/>
                    <a:pt x="3995" y="8560"/>
                  </a:cubicBezTo>
                  <a:lnTo>
                    <a:pt x="4657" y="8925"/>
                  </a:lnTo>
                  <a:cubicBezTo>
                    <a:pt x="4543" y="8994"/>
                    <a:pt x="4452" y="9062"/>
                    <a:pt x="4337" y="9108"/>
                  </a:cubicBezTo>
                  <a:cubicBezTo>
                    <a:pt x="4452" y="9062"/>
                    <a:pt x="4566" y="8994"/>
                    <a:pt x="4657" y="8948"/>
                  </a:cubicBezTo>
                  <a:lnTo>
                    <a:pt x="5319" y="9313"/>
                  </a:lnTo>
                  <a:lnTo>
                    <a:pt x="5387" y="9336"/>
                  </a:lnTo>
                  <a:cubicBezTo>
                    <a:pt x="5593" y="9450"/>
                    <a:pt x="5798" y="9564"/>
                    <a:pt x="6004" y="9678"/>
                  </a:cubicBezTo>
                  <a:cubicBezTo>
                    <a:pt x="6232" y="9793"/>
                    <a:pt x="6460" y="9930"/>
                    <a:pt x="6666" y="10044"/>
                  </a:cubicBezTo>
                  <a:cubicBezTo>
                    <a:pt x="6551" y="10112"/>
                    <a:pt x="6437" y="10181"/>
                    <a:pt x="6300" y="10249"/>
                  </a:cubicBezTo>
                  <a:cubicBezTo>
                    <a:pt x="6437" y="10181"/>
                    <a:pt x="6551" y="10112"/>
                    <a:pt x="6688" y="10044"/>
                  </a:cubicBezTo>
                  <a:cubicBezTo>
                    <a:pt x="6871" y="10135"/>
                    <a:pt x="7030" y="10226"/>
                    <a:pt x="7212" y="10317"/>
                  </a:cubicBezTo>
                  <a:lnTo>
                    <a:pt x="7212" y="10317"/>
                  </a:lnTo>
                  <a:cubicBezTo>
                    <a:pt x="7030" y="10226"/>
                    <a:pt x="6871" y="10135"/>
                    <a:pt x="6711" y="10021"/>
                  </a:cubicBezTo>
                  <a:cubicBezTo>
                    <a:pt x="6483" y="9907"/>
                    <a:pt x="6278" y="9770"/>
                    <a:pt x="6072" y="9656"/>
                  </a:cubicBezTo>
                  <a:cubicBezTo>
                    <a:pt x="6255" y="9542"/>
                    <a:pt x="6437" y="9450"/>
                    <a:pt x="6620" y="9336"/>
                  </a:cubicBezTo>
                  <a:cubicBezTo>
                    <a:pt x="6848" y="9450"/>
                    <a:pt x="7054" y="9564"/>
                    <a:pt x="7282" y="9678"/>
                  </a:cubicBezTo>
                  <a:cubicBezTo>
                    <a:pt x="7076" y="9793"/>
                    <a:pt x="6894" y="9907"/>
                    <a:pt x="6711" y="10021"/>
                  </a:cubicBezTo>
                  <a:cubicBezTo>
                    <a:pt x="6917" y="9930"/>
                    <a:pt x="7099" y="9815"/>
                    <a:pt x="7305" y="9701"/>
                  </a:cubicBezTo>
                  <a:cubicBezTo>
                    <a:pt x="7487" y="9793"/>
                    <a:pt x="7670" y="9907"/>
                    <a:pt x="7853" y="9998"/>
                  </a:cubicBezTo>
                  <a:cubicBezTo>
                    <a:pt x="7670" y="9884"/>
                    <a:pt x="7510" y="9793"/>
                    <a:pt x="7328" y="9678"/>
                  </a:cubicBezTo>
                  <a:cubicBezTo>
                    <a:pt x="7533" y="9587"/>
                    <a:pt x="7716" y="9473"/>
                    <a:pt x="7921" y="9359"/>
                  </a:cubicBezTo>
                  <a:cubicBezTo>
                    <a:pt x="8104" y="9450"/>
                    <a:pt x="8309" y="9564"/>
                    <a:pt x="8492" y="9656"/>
                  </a:cubicBezTo>
                  <a:cubicBezTo>
                    <a:pt x="8309" y="9564"/>
                    <a:pt x="8126" y="9450"/>
                    <a:pt x="7944" y="9336"/>
                  </a:cubicBezTo>
                  <a:cubicBezTo>
                    <a:pt x="8149" y="9245"/>
                    <a:pt x="8332" y="9131"/>
                    <a:pt x="8537" y="9017"/>
                  </a:cubicBezTo>
                  <a:cubicBezTo>
                    <a:pt x="8743" y="9131"/>
                    <a:pt x="8925" y="9222"/>
                    <a:pt x="9131" y="9336"/>
                  </a:cubicBezTo>
                  <a:cubicBezTo>
                    <a:pt x="8948" y="9222"/>
                    <a:pt x="8766" y="9108"/>
                    <a:pt x="8560" y="8994"/>
                  </a:cubicBezTo>
                  <a:cubicBezTo>
                    <a:pt x="8766" y="8902"/>
                    <a:pt x="8971" y="8788"/>
                    <a:pt x="9154" y="8674"/>
                  </a:cubicBezTo>
                  <a:cubicBezTo>
                    <a:pt x="9359" y="8788"/>
                    <a:pt x="9564" y="8902"/>
                    <a:pt x="9770" y="9017"/>
                  </a:cubicBezTo>
                  <a:cubicBezTo>
                    <a:pt x="9587" y="8902"/>
                    <a:pt x="9382" y="8788"/>
                    <a:pt x="9176" y="8651"/>
                  </a:cubicBezTo>
                  <a:cubicBezTo>
                    <a:pt x="9222" y="8629"/>
                    <a:pt x="9291" y="8606"/>
                    <a:pt x="9336" y="8583"/>
                  </a:cubicBezTo>
                  <a:lnTo>
                    <a:pt x="9770" y="8332"/>
                  </a:lnTo>
                  <a:cubicBezTo>
                    <a:pt x="9975" y="8446"/>
                    <a:pt x="10204" y="8560"/>
                    <a:pt x="10409" y="8674"/>
                  </a:cubicBezTo>
                  <a:cubicBezTo>
                    <a:pt x="10204" y="8560"/>
                    <a:pt x="9998" y="8446"/>
                    <a:pt x="9793" y="8309"/>
                  </a:cubicBezTo>
                  <a:lnTo>
                    <a:pt x="10340" y="8012"/>
                  </a:lnTo>
                  <a:cubicBezTo>
                    <a:pt x="10500" y="8104"/>
                    <a:pt x="10683" y="8218"/>
                    <a:pt x="10865" y="8309"/>
                  </a:cubicBezTo>
                  <a:cubicBezTo>
                    <a:pt x="10683" y="8195"/>
                    <a:pt x="10523" y="8104"/>
                    <a:pt x="10363" y="8012"/>
                  </a:cubicBezTo>
                  <a:lnTo>
                    <a:pt x="10957" y="7670"/>
                  </a:lnTo>
                  <a:lnTo>
                    <a:pt x="11550" y="7327"/>
                  </a:lnTo>
                  <a:cubicBezTo>
                    <a:pt x="11687" y="7396"/>
                    <a:pt x="11824" y="7464"/>
                    <a:pt x="11961" y="7533"/>
                  </a:cubicBezTo>
                  <a:cubicBezTo>
                    <a:pt x="11824" y="7464"/>
                    <a:pt x="11710" y="7396"/>
                    <a:pt x="11573" y="7305"/>
                  </a:cubicBezTo>
                  <a:lnTo>
                    <a:pt x="12166" y="6985"/>
                  </a:lnTo>
                  <a:cubicBezTo>
                    <a:pt x="12303" y="7054"/>
                    <a:pt x="12463" y="7145"/>
                    <a:pt x="12600" y="7213"/>
                  </a:cubicBezTo>
                  <a:cubicBezTo>
                    <a:pt x="12463" y="7122"/>
                    <a:pt x="12326" y="7054"/>
                    <a:pt x="12189" y="6962"/>
                  </a:cubicBezTo>
                  <a:lnTo>
                    <a:pt x="12326" y="6894"/>
                  </a:lnTo>
                  <a:lnTo>
                    <a:pt x="12783" y="6643"/>
                  </a:lnTo>
                  <a:cubicBezTo>
                    <a:pt x="12943" y="6711"/>
                    <a:pt x="13080" y="6803"/>
                    <a:pt x="13239" y="6894"/>
                  </a:cubicBezTo>
                  <a:cubicBezTo>
                    <a:pt x="13102" y="6803"/>
                    <a:pt x="12943" y="6711"/>
                    <a:pt x="12806" y="6620"/>
                  </a:cubicBezTo>
                  <a:lnTo>
                    <a:pt x="13376" y="6278"/>
                  </a:lnTo>
                  <a:cubicBezTo>
                    <a:pt x="13513" y="6346"/>
                    <a:pt x="13627" y="6414"/>
                    <a:pt x="13741" y="6483"/>
                  </a:cubicBezTo>
                  <a:cubicBezTo>
                    <a:pt x="13627" y="6414"/>
                    <a:pt x="13513" y="6346"/>
                    <a:pt x="13399" y="6278"/>
                  </a:cubicBezTo>
                  <a:lnTo>
                    <a:pt x="13993" y="5935"/>
                  </a:lnTo>
                  <a:cubicBezTo>
                    <a:pt x="14129" y="6004"/>
                    <a:pt x="14244" y="6072"/>
                    <a:pt x="14381" y="6141"/>
                  </a:cubicBezTo>
                  <a:cubicBezTo>
                    <a:pt x="14266" y="6072"/>
                    <a:pt x="14129" y="6004"/>
                    <a:pt x="14015" y="5935"/>
                  </a:cubicBezTo>
                  <a:lnTo>
                    <a:pt x="14586" y="5593"/>
                  </a:lnTo>
                  <a:cubicBezTo>
                    <a:pt x="14746" y="5661"/>
                    <a:pt x="14883" y="5753"/>
                    <a:pt x="15020" y="5821"/>
                  </a:cubicBezTo>
                  <a:cubicBezTo>
                    <a:pt x="14883" y="5730"/>
                    <a:pt x="14746" y="5661"/>
                    <a:pt x="14609" y="5570"/>
                  </a:cubicBezTo>
                  <a:lnTo>
                    <a:pt x="15202" y="5250"/>
                  </a:lnTo>
                  <a:cubicBezTo>
                    <a:pt x="15362" y="5319"/>
                    <a:pt x="15499" y="5410"/>
                    <a:pt x="15659" y="5501"/>
                  </a:cubicBezTo>
                  <a:cubicBezTo>
                    <a:pt x="15522" y="5410"/>
                    <a:pt x="15362" y="5319"/>
                    <a:pt x="15225" y="5228"/>
                  </a:cubicBezTo>
                  <a:lnTo>
                    <a:pt x="15316" y="5182"/>
                  </a:lnTo>
                  <a:cubicBezTo>
                    <a:pt x="15476" y="5068"/>
                    <a:pt x="15636" y="4976"/>
                    <a:pt x="15796" y="4885"/>
                  </a:cubicBezTo>
                  <a:cubicBezTo>
                    <a:pt x="15978" y="4976"/>
                    <a:pt x="16138" y="5068"/>
                    <a:pt x="16298" y="5159"/>
                  </a:cubicBezTo>
                  <a:cubicBezTo>
                    <a:pt x="16138" y="5068"/>
                    <a:pt x="15978" y="4976"/>
                    <a:pt x="15819" y="4885"/>
                  </a:cubicBezTo>
                  <a:cubicBezTo>
                    <a:pt x="16024" y="4771"/>
                    <a:pt x="16207" y="4657"/>
                    <a:pt x="16389" y="4543"/>
                  </a:cubicBezTo>
                  <a:cubicBezTo>
                    <a:pt x="16595" y="4634"/>
                    <a:pt x="16754" y="4748"/>
                    <a:pt x="16960" y="4840"/>
                  </a:cubicBezTo>
                  <a:cubicBezTo>
                    <a:pt x="16777" y="4725"/>
                    <a:pt x="16595" y="4634"/>
                    <a:pt x="16435" y="4520"/>
                  </a:cubicBezTo>
                  <a:cubicBezTo>
                    <a:pt x="16617" y="4406"/>
                    <a:pt x="16800" y="4292"/>
                    <a:pt x="17005" y="4200"/>
                  </a:cubicBezTo>
                  <a:cubicBezTo>
                    <a:pt x="17188" y="4292"/>
                    <a:pt x="17393" y="4406"/>
                    <a:pt x="17599" y="4520"/>
                  </a:cubicBezTo>
                  <a:cubicBezTo>
                    <a:pt x="17393" y="4406"/>
                    <a:pt x="17211" y="4292"/>
                    <a:pt x="17028" y="4178"/>
                  </a:cubicBezTo>
                  <a:cubicBezTo>
                    <a:pt x="17211" y="4063"/>
                    <a:pt x="17416" y="3949"/>
                    <a:pt x="17599" y="3835"/>
                  </a:cubicBezTo>
                  <a:cubicBezTo>
                    <a:pt x="17736" y="3904"/>
                    <a:pt x="17896" y="3995"/>
                    <a:pt x="18033" y="4063"/>
                  </a:cubicBezTo>
                  <a:cubicBezTo>
                    <a:pt x="17896" y="3995"/>
                    <a:pt x="17759" y="3904"/>
                    <a:pt x="17622" y="3835"/>
                  </a:cubicBezTo>
                  <a:cubicBezTo>
                    <a:pt x="17850" y="3698"/>
                    <a:pt x="18078" y="3561"/>
                    <a:pt x="18306" y="3424"/>
                  </a:cubicBezTo>
                  <a:lnTo>
                    <a:pt x="18306" y="3424"/>
                  </a:lnTo>
                  <a:cubicBezTo>
                    <a:pt x="18055" y="3561"/>
                    <a:pt x="17827" y="3675"/>
                    <a:pt x="17599" y="3812"/>
                  </a:cubicBezTo>
                  <a:cubicBezTo>
                    <a:pt x="17393" y="3698"/>
                    <a:pt x="17188" y="3561"/>
                    <a:pt x="16983" y="3447"/>
                  </a:cubicBezTo>
                  <a:cubicBezTo>
                    <a:pt x="17234" y="3287"/>
                    <a:pt x="17508" y="3150"/>
                    <a:pt x="17759" y="2991"/>
                  </a:cubicBezTo>
                  <a:lnTo>
                    <a:pt x="17759" y="2991"/>
                  </a:lnTo>
                  <a:cubicBezTo>
                    <a:pt x="17485" y="3128"/>
                    <a:pt x="17211" y="3287"/>
                    <a:pt x="16960" y="3424"/>
                  </a:cubicBezTo>
                  <a:cubicBezTo>
                    <a:pt x="16754" y="3310"/>
                    <a:pt x="16526" y="3173"/>
                    <a:pt x="16321" y="3059"/>
                  </a:cubicBezTo>
                  <a:cubicBezTo>
                    <a:pt x="16572" y="2922"/>
                    <a:pt x="16800" y="2785"/>
                    <a:pt x="17051" y="2648"/>
                  </a:cubicBezTo>
                  <a:lnTo>
                    <a:pt x="17051" y="2648"/>
                  </a:lnTo>
                  <a:cubicBezTo>
                    <a:pt x="16800" y="2762"/>
                    <a:pt x="16549" y="2922"/>
                    <a:pt x="16298" y="3036"/>
                  </a:cubicBezTo>
                  <a:cubicBezTo>
                    <a:pt x="16298" y="3036"/>
                    <a:pt x="16275" y="3036"/>
                    <a:pt x="16252" y="3014"/>
                  </a:cubicBezTo>
                  <a:lnTo>
                    <a:pt x="15659" y="2671"/>
                  </a:lnTo>
                  <a:lnTo>
                    <a:pt x="15020" y="2306"/>
                  </a:lnTo>
                  <a:cubicBezTo>
                    <a:pt x="15225" y="2192"/>
                    <a:pt x="15408" y="2055"/>
                    <a:pt x="15613" y="1941"/>
                  </a:cubicBezTo>
                  <a:lnTo>
                    <a:pt x="15613" y="1941"/>
                  </a:lnTo>
                  <a:cubicBezTo>
                    <a:pt x="15408" y="2055"/>
                    <a:pt x="15202" y="2169"/>
                    <a:pt x="14997" y="2283"/>
                  </a:cubicBezTo>
                  <a:lnTo>
                    <a:pt x="14449" y="1986"/>
                  </a:lnTo>
                  <a:lnTo>
                    <a:pt x="14358" y="1918"/>
                  </a:lnTo>
                  <a:cubicBezTo>
                    <a:pt x="14540" y="1827"/>
                    <a:pt x="14723" y="1713"/>
                    <a:pt x="14905" y="1598"/>
                  </a:cubicBezTo>
                  <a:lnTo>
                    <a:pt x="14905" y="1598"/>
                  </a:lnTo>
                  <a:cubicBezTo>
                    <a:pt x="14723" y="1713"/>
                    <a:pt x="14517" y="1804"/>
                    <a:pt x="14335" y="1918"/>
                  </a:cubicBezTo>
                  <a:lnTo>
                    <a:pt x="13673" y="1553"/>
                  </a:lnTo>
                  <a:lnTo>
                    <a:pt x="13011" y="1187"/>
                  </a:lnTo>
                  <a:cubicBezTo>
                    <a:pt x="13169" y="1097"/>
                    <a:pt x="13328" y="1007"/>
                    <a:pt x="13486" y="916"/>
                  </a:cubicBezTo>
                  <a:lnTo>
                    <a:pt x="13486" y="916"/>
                  </a:lnTo>
                  <a:cubicBezTo>
                    <a:pt x="13328" y="1007"/>
                    <a:pt x="13169" y="1097"/>
                    <a:pt x="12988" y="1187"/>
                  </a:cubicBezTo>
                  <a:lnTo>
                    <a:pt x="12646" y="982"/>
                  </a:lnTo>
                  <a:cubicBezTo>
                    <a:pt x="12555" y="936"/>
                    <a:pt x="12440" y="868"/>
                    <a:pt x="12326" y="822"/>
                  </a:cubicBezTo>
                  <a:cubicBezTo>
                    <a:pt x="12485" y="732"/>
                    <a:pt x="12621" y="641"/>
                    <a:pt x="12779" y="550"/>
                  </a:cubicBezTo>
                  <a:lnTo>
                    <a:pt x="12779" y="550"/>
                  </a:lnTo>
                  <a:cubicBezTo>
                    <a:pt x="12621" y="641"/>
                    <a:pt x="12485" y="731"/>
                    <a:pt x="12326" y="799"/>
                  </a:cubicBezTo>
                  <a:cubicBezTo>
                    <a:pt x="12075" y="685"/>
                    <a:pt x="11824" y="548"/>
                    <a:pt x="11596" y="411"/>
                  </a:cubicBezTo>
                  <a:cubicBezTo>
                    <a:pt x="11778" y="297"/>
                    <a:pt x="11984" y="183"/>
                    <a:pt x="12166" y="69"/>
                  </a:cubicBezTo>
                  <a:lnTo>
                    <a:pt x="12166" y="69"/>
                  </a:lnTo>
                  <a:cubicBezTo>
                    <a:pt x="11961" y="183"/>
                    <a:pt x="11778" y="297"/>
                    <a:pt x="11573" y="411"/>
                  </a:cubicBezTo>
                  <a:cubicBezTo>
                    <a:pt x="11322" y="275"/>
                    <a:pt x="11071" y="138"/>
                    <a:pt x="10820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2574;p83">
              <a:extLst>
                <a:ext uri="{FF2B5EF4-FFF2-40B4-BE49-F238E27FC236}">
                  <a16:creationId xmlns:a16="http://schemas.microsoft.com/office/drawing/2014/main" id="{7E7676C4-646B-AFB3-6907-68489E410C36}"/>
                </a:ext>
              </a:extLst>
            </p:cNvPr>
            <p:cNvSpPr/>
            <p:nvPr/>
          </p:nvSpPr>
          <p:spPr>
            <a:xfrm>
              <a:off x="6008605" y="2788776"/>
              <a:ext cx="267655" cy="248936"/>
            </a:xfrm>
            <a:custGeom>
              <a:avLst/>
              <a:gdLst/>
              <a:ahLst/>
              <a:cxnLst/>
              <a:rect l="l" t="t" r="r" b="b"/>
              <a:pathLst>
                <a:path w="15514" h="14429" extrusionOk="0">
                  <a:moveTo>
                    <a:pt x="2038" y="1"/>
                  </a:moveTo>
                  <a:cubicBezTo>
                    <a:pt x="88" y="1"/>
                    <a:pt x="1" y="8729"/>
                    <a:pt x="249" y="11553"/>
                  </a:cubicBezTo>
                  <a:cubicBezTo>
                    <a:pt x="249" y="11553"/>
                    <a:pt x="3011" y="13562"/>
                    <a:pt x="9882" y="14064"/>
                  </a:cubicBezTo>
                  <a:lnTo>
                    <a:pt x="12004" y="14406"/>
                  </a:lnTo>
                  <a:cubicBezTo>
                    <a:pt x="12111" y="14421"/>
                    <a:pt x="12220" y="14429"/>
                    <a:pt x="12330" y="14429"/>
                  </a:cubicBezTo>
                  <a:cubicBezTo>
                    <a:pt x="12550" y="14429"/>
                    <a:pt x="12773" y="14398"/>
                    <a:pt x="12986" y="14338"/>
                  </a:cubicBezTo>
                  <a:cubicBezTo>
                    <a:pt x="13762" y="14086"/>
                    <a:pt x="15131" y="13584"/>
                    <a:pt x="15314" y="12808"/>
                  </a:cubicBezTo>
                  <a:cubicBezTo>
                    <a:pt x="15514" y="11938"/>
                    <a:pt x="15396" y="11125"/>
                    <a:pt x="14630" y="11125"/>
                  </a:cubicBezTo>
                  <a:cubicBezTo>
                    <a:pt x="14432" y="11125"/>
                    <a:pt x="14190" y="11180"/>
                    <a:pt x="13899" y="11302"/>
                  </a:cubicBezTo>
                  <a:lnTo>
                    <a:pt x="12461" y="11872"/>
                  </a:lnTo>
                  <a:cubicBezTo>
                    <a:pt x="12461" y="11872"/>
                    <a:pt x="11799" y="11713"/>
                    <a:pt x="12895" y="10708"/>
                  </a:cubicBezTo>
                  <a:cubicBezTo>
                    <a:pt x="13284" y="10343"/>
                    <a:pt x="13258" y="10189"/>
                    <a:pt x="13043" y="10189"/>
                  </a:cubicBezTo>
                  <a:cubicBezTo>
                    <a:pt x="12666" y="10189"/>
                    <a:pt x="11708" y="10662"/>
                    <a:pt x="11388" y="11302"/>
                  </a:cubicBezTo>
                  <a:lnTo>
                    <a:pt x="10133" y="11872"/>
                  </a:lnTo>
                  <a:lnTo>
                    <a:pt x="3262" y="9042"/>
                  </a:lnTo>
                  <a:cubicBezTo>
                    <a:pt x="3262" y="9042"/>
                    <a:pt x="4107" y="163"/>
                    <a:pt x="2098" y="3"/>
                  </a:cubicBezTo>
                  <a:cubicBezTo>
                    <a:pt x="2078" y="1"/>
                    <a:pt x="2058" y="1"/>
                    <a:pt x="2038" y="1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2575;p83">
              <a:extLst>
                <a:ext uri="{FF2B5EF4-FFF2-40B4-BE49-F238E27FC236}">
                  <a16:creationId xmlns:a16="http://schemas.microsoft.com/office/drawing/2014/main" id="{1068F73C-5C6B-EE5A-27D7-F0FACA1A94A5}"/>
                </a:ext>
              </a:extLst>
            </p:cNvPr>
            <p:cNvSpPr/>
            <p:nvPr/>
          </p:nvSpPr>
          <p:spPr>
            <a:xfrm>
              <a:off x="6008605" y="2788776"/>
              <a:ext cx="42510" cy="206409"/>
            </a:xfrm>
            <a:custGeom>
              <a:avLst/>
              <a:gdLst/>
              <a:ahLst/>
              <a:cxnLst/>
              <a:rect l="l" t="t" r="r" b="b"/>
              <a:pathLst>
                <a:path w="2464" h="11964" extrusionOk="0">
                  <a:moveTo>
                    <a:pt x="2038" y="1"/>
                  </a:moveTo>
                  <a:cubicBezTo>
                    <a:pt x="88" y="1"/>
                    <a:pt x="1" y="8729"/>
                    <a:pt x="249" y="11553"/>
                  </a:cubicBezTo>
                  <a:cubicBezTo>
                    <a:pt x="249" y="11553"/>
                    <a:pt x="478" y="11713"/>
                    <a:pt x="980" y="11964"/>
                  </a:cubicBezTo>
                  <a:cubicBezTo>
                    <a:pt x="774" y="8882"/>
                    <a:pt x="888" y="1076"/>
                    <a:pt x="2463" y="140"/>
                  </a:cubicBezTo>
                  <a:cubicBezTo>
                    <a:pt x="2349" y="72"/>
                    <a:pt x="2235" y="3"/>
                    <a:pt x="2098" y="3"/>
                  </a:cubicBezTo>
                  <a:cubicBezTo>
                    <a:pt x="2078" y="1"/>
                    <a:pt x="2058" y="1"/>
                    <a:pt x="2038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2576;p83">
              <a:extLst>
                <a:ext uri="{FF2B5EF4-FFF2-40B4-BE49-F238E27FC236}">
                  <a16:creationId xmlns:a16="http://schemas.microsoft.com/office/drawing/2014/main" id="{212BB527-5891-22D9-963C-49BB2CDC6DB1}"/>
                </a:ext>
              </a:extLst>
            </p:cNvPr>
            <p:cNvSpPr/>
            <p:nvPr/>
          </p:nvSpPr>
          <p:spPr>
            <a:xfrm>
              <a:off x="6007777" y="2785257"/>
              <a:ext cx="65387" cy="128410"/>
            </a:xfrm>
            <a:custGeom>
              <a:avLst/>
              <a:gdLst/>
              <a:ahLst/>
              <a:cxnLst/>
              <a:rect l="l" t="t" r="r" b="b"/>
              <a:pathLst>
                <a:path w="3790" h="7443" extrusionOk="0">
                  <a:moveTo>
                    <a:pt x="2144" y="0"/>
                  </a:moveTo>
                  <a:cubicBezTo>
                    <a:pt x="917" y="0"/>
                    <a:pt x="158" y="3490"/>
                    <a:pt x="1" y="6713"/>
                  </a:cubicBezTo>
                  <a:cubicBezTo>
                    <a:pt x="1073" y="6941"/>
                    <a:pt x="2603" y="7192"/>
                    <a:pt x="3653" y="7443"/>
                  </a:cubicBezTo>
                  <a:cubicBezTo>
                    <a:pt x="3790" y="4841"/>
                    <a:pt x="3630" y="116"/>
                    <a:pt x="2192" y="2"/>
                  </a:cubicBezTo>
                  <a:cubicBezTo>
                    <a:pt x="2176" y="1"/>
                    <a:pt x="2160" y="0"/>
                    <a:pt x="2144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2577;p83">
              <a:extLst>
                <a:ext uri="{FF2B5EF4-FFF2-40B4-BE49-F238E27FC236}">
                  <a16:creationId xmlns:a16="http://schemas.microsoft.com/office/drawing/2014/main" id="{DC3EBFDB-F6F0-90D3-7E62-0D3B4BB02F5F}"/>
                </a:ext>
              </a:extLst>
            </p:cNvPr>
            <p:cNvSpPr/>
            <p:nvPr/>
          </p:nvSpPr>
          <p:spPr>
            <a:xfrm>
              <a:off x="6007380" y="2784497"/>
              <a:ext cx="66577" cy="129963"/>
            </a:xfrm>
            <a:custGeom>
              <a:avLst/>
              <a:gdLst/>
              <a:ahLst/>
              <a:cxnLst/>
              <a:rect l="l" t="t" r="r" b="b"/>
              <a:pathLst>
                <a:path w="3859" h="7533" extrusionOk="0">
                  <a:moveTo>
                    <a:pt x="2125" y="87"/>
                  </a:moveTo>
                  <a:cubicBezTo>
                    <a:pt x="2147" y="87"/>
                    <a:pt x="2169" y="89"/>
                    <a:pt x="2192" y="92"/>
                  </a:cubicBezTo>
                  <a:cubicBezTo>
                    <a:pt x="3607" y="206"/>
                    <a:pt x="3767" y="4908"/>
                    <a:pt x="3630" y="7418"/>
                  </a:cubicBezTo>
                  <a:cubicBezTo>
                    <a:pt x="2991" y="7281"/>
                    <a:pt x="2192" y="7122"/>
                    <a:pt x="1416" y="6985"/>
                  </a:cubicBezTo>
                  <a:cubicBezTo>
                    <a:pt x="937" y="6893"/>
                    <a:pt x="480" y="6802"/>
                    <a:pt x="69" y="6734"/>
                  </a:cubicBezTo>
                  <a:cubicBezTo>
                    <a:pt x="206" y="4109"/>
                    <a:pt x="731" y="1119"/>
                    <a:pt x="1667" y="297"/>
                  </a:cubicBezTo>
                  <a:cubicBezTo>
                    <a:pt x="1827" y="157"/>
                    <a:pt x="1969" y="87"/>
                    <a:pt x="2125" y="87"/>
                  </a:cubicBezTo>
                  <a:close/>
                  <a:moveTo>
                    <a:pt x="2215" y="0"/>
                  </a:moveTo>
                  <a:cubicBezTo>
                    <a:pt x="2009" y="0"/>
                    <a:pt x="1804" y="69"/>
                    <a:pt x="1621" y="228"/>
                  </a:cubicBezTo>
                  <a:cubicBezTo>
                    <a:pt x="663" y="1073"/>
                    <a:pt x="115" y="4109"/>
                    <a:pt x="1" y="6757"/>
                  </a:cubicBezTo>
                  <a:lnTo>
                    <a:pt x="1" y="6802"/>
                  </a:lnTo>
                  <a:lnTo>
                    <a:pt x="24" y="6802"/>
                  </a:lnTo>
                  <a:cubicBezTo>
                    <a:pt x="435" y="6893"/>
                    <a:pt x="891" y="6962"/>
                    <a:pt x="1393" y="7053"/>
                  </a:cubicBezTo>
                  <a:cubicBezTo>
                    <a:pt x="2192" y="7213"/>
                    <a:pt x="3014" y="7373"/>
                    <a:pt x="3676" y="7533"/>
                  </a:cubicBezTo>
                  <a:lnTo>
                    <a:pt x="3721" y="7533"/>
                  </a:lnTo>
                  <a:lnTo>
                    <a:pt x="3721" y="7487"/>
                  </a:lnTo>
                  <a:cubicBezTo>
                    <a:pt x="3858" y="4953"/>
                    <a:pt x="3699" y="137"/>
                    <a:pt x="2215" y="0"/>
                  </a:cubicBezTo>
                  <a:close/>
                </a:path>
              </a:pathLst>
            </a:custGeom>
            <a:solidFill>
              <a:srgbClr val="DB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2578;p83">
              <a:extLst>
                <a:ext uri="{FF2B5EF4-FFF2-40B4-BE49-F238E27FC236}">
                  <a16:creationId xmlns:a16="http://schemas.microsoft.com/office/drawing/2014/main" id="{94129545-BC1F-6522-CBC0-5AFCE57364FF}"/>
                </a:ext>
              </a:extLst>
            </p:cNvPr>
            <p:cNvSpPr/>
            <p:nvPr/>
          </p:nvSpPr>
          <p:spPr>
            <a:xfrm>
              <a:off x="5717952" y="2586163"/>
              <a:ext cx="305990" cy="315945"/>
            </a:xfrm>
            <a:custGeom>
              <a:avLst/>
              <a:gdLst/>
              <a:ahLst/>
              <a:cxnLst/>
              <a:rect l="l" t="t" r="r" b="b"/>
              <a:pathLst>
                <a:path w="17736" h="18313" extrusionOk="0">
                  <a:moveTo>
                    <a:pt x="15232" y="0"/>
                  </a:moveTo>
                  <a:cubicBezTo>
                    <a:pt x="15077" y="0"/>
                    <a:pt x="14918" y="41"/>
                    <a:pt x="14768" y="129"/>
                  </a:cubicBezTo>
                  <a:lnTo>
                    <a:pt x="457" y="8620"/>
                  </a:lnTo>
                  <a:cubicBezTo>
                    <a:pt x="183" y="8780"/>
                    <a:pt x="0" y="9100"/>
                    <a:pt x="0" y="9419"/>
                  </a:cubicBezTo>
                  <a:lnTo>
                    <a:pt x="0" y="17385"/>
                  </a:lnTo>
                  <a:cubicBezTo>
                    <a:pt x="0" y="17921"/>
                    <a:pt x="445" y="18313"/>
                    <a:pt x="929" y="18313"/>
                  </a:cubicBezTo>
                  <a:cubicBezTo>
                    <a:pt x="1084" y="18313"/>
                    <a:pt x="1243" y="18273"/>
                    <a:pt x="1393" y="18184"/>
                  </a:cubicBezTo>
                  <a:lnTo>
                    <a:pt x="15544" y="9853"/>
                  </a:lnTo>
                  <a:lnTo>
                    <a:pt x="17735" y="8552"/>
                  </a:lnTo>
                  <a:lnTo>
                    <a:pt x="16161" y="8392"/>
                  </a:lnTo>
                  <a:lnTo>
                    <a:pt x="16161" y="928"/>
                  </a:lnTo>
                  <a:cubicBezTo>
                    <a:pt x="16161" y="392"/>
                    <a:pt x="15715" y="0"/>
                    <a:pt x="15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Google Shape;2579;p83">
              <a:extLst>
                <a:ext uri="{FF2B5EF4-FFF2-40B4-BE49-F238E27FC236}">
                  <a16:creationId xmlns:a16="http://schemas.microsoft.com/office/drawing/2014/main" id="{37D2B36D-B739-4CF6-74DC-5FD24946DCBF}"/>
                </a:ext>
              </a:extLst>
            </p:cNvPr>
            <p:cNvSpPr/>
            <p:nvPr/>
          </p:nvSpPr>
          <p:spPr>
            <a:xfrm>
              <a:off x="6231059" y="1865474"/>
              <a:ext cx="305990" cy="315652"/>
            </a:xfrm>
            <a:custGeom>
              <a:avLst/>
              <a:gdLst/>
              <a:ahLst/>
              <a:cxnLst/>
              <a:rect l="l" t="t" r="r" b="b"/>
              <a:pathLst>
                <a:path w="17736" h="18296" extrusionOk="0">
                  <a:moveTo>
                    <a:pt x="15242" y="0"/>
                  </a:moveTo>
                  <a:cubicBezTo>
                    <a:pt x="15084" y="0"/>
                    <a:pt x="14921" y="41"/>
                    <a:pt x="14769" y="132"/>
                  </a:cubicBezTo>
                  <a:lnTo>
                    <a:pt x="457" y="8600"/>
                  </a:lnTo>
                  <a:cubicBezTo>
                    <a:pt x="160" y="8783"/>
                    <a:pt x="1" y="9080"/>
                    <a:pt x="1" y="9399"/>
                  </a:cubicBezTo>
                  <a:lnTo>
                    <a:pt x="1" y="17365"/>
                  </a:lnTo>
                  <a:cubicBezTo>
                    <a:pt x="1" y="17914"/>
                    <a:pt x="440" y="18296"/>
                    <a:pt x="919" y="18296"/>
                  </a:cubicBezTo>
                  <a:cubicBezTo>
                    <a:pt x="1078" y="18296"/>
                    <a:pt x="1240" y="18255"/>
                    <a:pt x="1393" y="18164"/>
                  </a:cubicBezTo>
                  <a:lnTo>
                    <a:pt x="15545" y="9833"/>
                  </a:lnTo>
                  <a:lnTo>
                    <a:pt x="17736" y="8532"/>
                  </a:lnTo>
                  <a:lnTo>
                    <a:pt x="16161" y="8372"/>
                  </a:lnTo>
                  <a:lnTo>
                    <a:pt x="16161" y="931"/>
                  </a:lnTo>
                  <a:cubicBezTo>
                    <a:pt x="16161" y="382"/>
                    <a:pt x="15722" y="0"/>
                    <a:pt x="15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7" name="Google Shape;2580;p83">
              <a:extLst>
                <a:ext uri="{FF2B5EF4-FFF2-40B4-BE49-F238E27FC236}">
                  <a16:creationId xmlns:a16="http://schemas.microsoft.com/office/drawing/2014/main" id="{274605D9-DC65-110D-393B-FA5F536520D2}"/>
                </a:ext>
              </a:extLst>
            </p:cNvPr>
            <p:cNvSpPr/>
            <p:nvPr/>
          </p:nvSpPr>
          <p:spPr>
            <a:xfrm>
              <a:off x="7224993" y="2957057"/>
              <a:ext cx="304817" cy="337028"/>
            </a:xfrm>
            <a:custGeom>
              <a:avLst/>
              <a:gdLst/>
              <a:ahLst/>
              <a:cxnLst/>
              <a:rect l="l" t="t" r="r" b="b"/>
              <a:pathLst>
                <a:path w="17668" h="19535" extrusionOk="0">
                  <a:moveTo>
                    <a:pt x="16749" y="1"/>
                  </a:moveTo>
                  <a:cubicBezTo>
                    <a:pt x="16590" y="1"/>
                    <a:pt x="16428" y="42"/>
                    <a:pt x="16275" y="133"/>
                  </a:cubicBezTo>
                  <a:lnTo>
                    <a:pt x="1964" y="8601"/>
                  </a:lnTo>
                  <a:cubicBezTo>
                    <a:pt x="1667" y="8783"/>
                    <a:pt x="1507" y="9080"/>
                    <a:pt x="1507" y="9400"/>
                  </a:cubicBezTo>
                  <a:lnTo>
                    <a:pt x="1507" y="17274"/>
                  </a:lnTo>
                  <a:lnTo>
                    <a:pt x="1" y="19534"/>
                  </a:lnTo>
                  <a:lnTo>
                    <a:pt x="1" y="19534"/>
                  </a:lnTo>
                  <a:lnTo>
                    <a:pt x="2648" y="18279"/>
                  </a:lnTo>
                  <a:cubicBezTo>
                    <a:pt x="2740" y="18256"/>
                    <a:pt x="2808" y="18210"/>
                    <a:pt x="2899" y="18165"/>
                  </a:cubicBezTo>
                  <a:lnTo>
                    <a:pt x="17211" y="9742"/>
                  </a:lnTo>
                  <a:cubicBezTo>
                    <a:pt x="17485" y="9582"/>
                    <a:pt x="17667" y="9263"/>
                    <a:pt x="17667" y="8943"/>
                  </a:cubicBezTo>
                  <a:lnTo>
                    <a:pt x="17667" y="932"/>
                  </a:lnTo>
                  <a:cubicBezTo>
                    <a:pt x="17667" y="382"/>
                    <a:pt x="17228" y="1"/>
                    <a:pt x="16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8" name="Google Shape;2581;p83">
              <a:extLst>
                <a:ext uri="{FF2B5EF4-FFF2-40B4-BE49-F238E27FC236}">
                  <a16:creationId xmlns:a16="http://schemas.microsoft.com/office/drawing/2014/main" id="{838C88BA-2295-D4DD-8BC3-A3A6A186F5B8}"/>
                </a:ext>
              </a:extLst>
            </p:cNvPr>
            <p:cNvSpPr/>
            <p:nvPr/>
          </p:nvSpPr>
          <p:spPr>
            <a:xfrm>
              <a:off x="5348180" y="3031139"/>
              <a:ext cx="302057" cy="338943"/>
            </a:xfrm>
            <a:custGeom>
              <a:avLst/>
              <a:gdLst/>
              <a:ahLst/>
              <a:cxnLst/>
              <a:rect l="l" t="t" r="r" b="b"/>
              <a:pathLst>
                <a:path w="17508" h="19646" extrusionOk="0">
                  <a:moveTo>
                    <a:pt x="929" y="1"/>
                  </a:moveTo>
                  <a:cubicBezTo>
                    <a:pt x="445" y="1"/>
                    <a:pt x="0" y="393"/>
                    <a:pt x="0" y="929"/>
                  </a:cubicBezTo>
                  <a:lnTo>
                    <a:pt x="0" y="8940"/>
                  </a:lnTo>
                  <a:cubicBezTo>
                    <a:pt x="0" y="9283"/>
                    <a:pt x="160" y="9579"/>
                    <a:pt x="457" y="9739"/>
                  </a:cubicBezTo>
                  <a:lnTo>
                    <a:pt x="14768" y="18185"/>
                  </a:lnTo>
                  <a:cubicBezTo>
                    <a:pt x="14837" y="18230"/>
                    <a:pt x="14928" y="18253"/>
                    <a:pt x="15019" y="18276"/>
                  </a:cubicBezTo>
                  <a:lnTo>
                    <a:pt x="15019" y="18299"/>
                  </a:lnTo>
                  <a:lnTo>
                    <a:pt x="17507" y="19645"/>
                  </a:lnTo>
                  <a:lnTo>
                    <a:pt x="16161" y="17294"/>
                  </a:lnTo>
                  <a:lnTo>
                    <a:pt x="16161" y="9420"/>
                  </a:lnTo>
                  <a:cubicBezTo>
                    <a:pt x="16161" y="9077"/>
                    <a:pt x="15978" y="8781"/>
                    <a:pt x="15704" y="8621"/>
                  </a:cubicBezTo>
                  <a:lnTo>
                    <a:pt x="1393" y="130"/>
                  </a:lnTo>
                  <a:cubicBezTo>
                    <a:pt x="1243" y="41"/>
                    <a:pt x="1084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Google Shape;2582;p83">
              <a:extLst>
                <a:ext uri="{FF2B5EF4-FFF2-40B4-BE49-F238E27FC236}">
                  <a16:creationId xmlns:a16="http://schemas.microsoft.com/office/drawing/2014/main" id="{E68CB349-5255-C1EA-F7C0-E2FFD37D2BB6}"/>
                </a:ext>
              </a:extLst>
            </p:cNvPr>
            <p:cNvSpPr/>
            <p:nvPr/>
          </p:nvSpPr>
          <p:spPr>
            <a:xfrm>
              <a:off x="6026289" y="3934359"/>
              <a:ext cx="97684" cy="278438"/>
            </a:xfrm>
            <a:custGeom>
              <a:avLst/>
              <a:gdLst/>
              <a:ahLst/>
              <a:cxnLst/>
              <a:rect l="l" t="t" r="r" b="b"/>
              <a:pathLst>
                <a:path w="5662" h="16139" extrusionOk="0">
                  <a:moveTo>
                    <a:pt x="2831" y="1"/>
                  </a:moveTo>
                  <a:lnTo>
                    <a:pt x="0" y="846"/>
                  </a:lnTo>
                  <a:lnTo>
                    <a:pt x="183" y="16138"/>
                  </a:lnTo>
                  <a:lnTo>
                    <a:pt x="799" y="16138"/>
                  </a:lnTo>
                  <a:lnTo>
                    <a:pt x="799" y="12601"/>
                  </a:lnTo>
                  <a:cubicBezTo>
                    <a:pt x="799" y="12601"/>
                    <a:pt x="1438" y="16138"/>
                    <a:pt x="2739" y="16138"/>
                  </a:cubicBezTo>
                  <a:lnTo>
                    <a:pt x="5661" y="16138"/>
                  </a:lnTo>
                  <a:cubicBezTo>
                    <a:pt x="5661" y="16138"/>
                    <a:pt x="5433" y="14244"/>
                    <a:pt x="4109" y="14061"/>
                  </a:cubicBezTo>
                  <a:cubicBezTo>
                    <a:pt x="1826" y="13742"/>
                    <a:pt x="2831" y="1"/>
                    <a:pt x="2831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0" name="Google Shape;2583;p83">
              <a:extLst>
                <a:ext uri="{FF2B5EF4-FFF2-40B4-BE49-F238E27FC236}">
                  <a16:creationId xmlns:a16="http://schemas.microsoft.com/office/drawing/2014/main" id="{DB39DA67-DBE6-A33E-E2AB-03DB5ABEAB98}"/>
                </a:ext>
              </a:extLst>
            </p:cNvPr>
            <p:cNvSpPr/>
            <p:nvPr/>
          </p:nvSpPr>
          <p:spPr>
            <a:xfrm>
              <a:off x="6028256" y="4104486"/>
              <a:ext cx="95717" cy="108311"/>
            </a:xfrm>
            <a:custGeom>
              <a:avLst/>
              <a:gdLst/>
              <a:ahLst/>
              <a:cxnLst/>
              <a:rect l="l" t="t" r="r" b="b"/>
              <a:pathLst>
                <a:path w="5548" h="6278" extrusionOk="0">
                  <a:moveTo>
                    <a:pt x="1" y="1"/>
                  </a:moveTo>
                  <a:lnTo>
                    <a:pt x="69" y="6277"/>
                  </a:lnTo>
                  <a:lnTo>
                    <a:pt x="685" y="6277"/>
                  </a:lnTo>
                  <a:lnTo>
                    <a:pt x="685" y="2740"/>
                  </a:lnTo>
                  <a:cubicBezTo>
                    <a:pt x="685" y="2740"/>
                    <a:pt x="1324" y="6277"/>
                    <a:pt x="2625" y="6277"/>
                  </a:cubicBezTo>
                  <a:lnTo>
                    <a:pt x="5547" y="6277"/>
                  </a:lnTo>
                  <a:cubicBezTo>
                    <a:pt x="5547" y="6277"/>
                    <a:pt x="5387" y="4999"/>
                    <a:pt x="4611" y="4429"/>
                  </a:cubicBezTo>
                  <a:cubicBezTo>
                    <a:pt x="4439" y="4445"/>
                    <a:pt x="4278" y="4452"/>
                    <a:pt x="4128" y="4452"/>
                  </a:cubicBezTo>
                  <a:cubicBezTo>
                    <a:pt x="2341" y="4452"/>
                    <a:pt x="2011" y="3351"/>
                    <a:pt x="1758" y="1667"/>
                  </a:cubicBezTo>
                  <a:cubicBezTo>
                    <a:pt x="1553" y="320"/>
                    <a:pt x="548" y="46"/>
                    <a:pt x="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1" name="Google Shape;2584;p83">
              <a:extLst>
                <a:ext uri="{FF2B5EF4-FFF2-40B4-BE49-F238E27FC236}">
                  <a16:creationId xmlns:a16="http://schemas.microsoft.com/office/drawing/2014/main" id="{E6EEDDB4-2BD3-1393-E2E1-76BB0BD9A998}"/>
                </a:ext>
              </a:extLst>
            </p:cNvPr>
            <p:cNvSpPr/>
            <p:nvPr/>
          </p:nvSpPr>
          <p:spPr>
            <a:xfrm>
              <a:off x="6011711" y="3941847"/>
              <a:ext cx="69717" cy="146905"/>
            </a:xfrm>
            <a:custGeom>
              <a:avLst/>
              <a:gdLst/>
              <a:ahLst/>
              <a:cxnLst/>
              <a:rect l="l" t="t" r="r" b="b"/>
              <a:pathLst>
                <a:path w="4041" h="8515" extrusionOk="0">
                  <a:moveTo>
                    <a:pt x="4041" y="1"/>
                  </a:moveTo>
                  <a:lnTo>
                    <a:pt x="1" y="1758"/>
                  </a:lnTo>
                  <a:lnTo>
                    <a:pt x="663" y="8514"/>
                  </a:lnTo>
                  <a:lnTo>
                    <a:pt x="3721" y="85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2585;p83">
              <a:extLst>
                <a:ext uri="{FF2B5EF4-FFF2-40B4-BE49-F238E27FC236}">
                  <a16:creationId xmlns:a16="http://schemas.microsoft.com/office/drawing/2014/main" id="{64E62C3E-E51B-B60D-2174-60563D38300D}"/>
                </a:ext>
              </a:extLst>
            </p:cNvPr>
            <p:cNvSpPr/>
            <p:nvPr/>
          </p:nvSpPr>
          <p:spPr>
            <a:xfrm>
              <a:off x="5915235" y="3900113"/>
              <a:ext cx="97684" cy="278421"/>
            </a:xfrm>
            <a:custGeom>
              <a:avLst/>
              <a:gdLst/>
              <a:ahLst/>
              <a:cxnLst/>
              <a:rect l="l" t="t" r="r" b="b"/>
              <a:pathLst>
                <a:path w="5662" h="16138" extrusionOk="0">
                  <a:moveTo>
                    <a:pt x="2831" y="0"/>
                  </a:moveTo>
                  <a:lnTo>
                    <a:pt x="1" y="845"/>
                  </a:lnTo>
                  <a:lnTo>
                    <a:pt x="183" y="16138"/>
                  </a:lnTo>
                  <a:lnTo>
                    <a:pt x="800" y="16138"/>
                  </a:lnTo>
                  <a:lnTo>
                    <a:pt x="800" y="12577"/>
                  </a:lnTo>
                  <a:cubicBezTo>
                    <a:pt x="800" y="12577"/>
                    <a:pt x="1439" y="16138"/>
                    <a:pt x="2740" y="16138"/>
                  </a:cubicBezTo>
                  <a:lnTo>
                    <a:pt x="5661" y="16138"/>
                  </a:lnTo>
                  <a:cubicBezTo>
                    <a:pt x="5661" y="16138"/>
                    <a:pt x="5456" y="14220"/>
                    <a:pt x="4109" y="14038"/>
                  </a:cubicBezTo>
                  <a:cubicBezTo>
                    <a:pt x="1827" y="13741"/>
                    <a:pt x="2831" y="0"/>
                    <a:pt x="2831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3" name="Google Shape;2586;p83">
              <a:extLst>
                <a:ext uri="{FF2B5EF4-FFF2-40B4-BE49-F238E27FC236}">
                  <a16:creationId xmlns:a16="http://schemas.microsoft.com/office/drawing/2014/main" id="{8C86E37E-22E0-BD20-B269-9BC4F66832F2}"/>
                </a:ext>
              </a:extLst>
            </p:cNvPr>
            <p:cNvSpPr/>
            <p:nvPr/>
          </p:nvSpPr>
          <p:spPr>
            <a:xfrm>
              <a:off x="5917202" y="4070223"/>
              <a:ext cx="95717" cy="108311"/>
            </a:xfrm>
            <a:custGeom>
              <a:avLst/>
              <a:gdLst/>
              <a:ahLst/>
              <a:cxnLst/>
              <a:rect l="l" t="t" r="r" b="b"/>
              <a:pathLst>
                <a:path w="5548" h="6278" extrusionOk="0">
                  <a:moveTo>
                    <a:pt x="1" y="1"/>
                  </a:moveTo>
                  <a:lnTo>
                    <a:pt x="69" y="6278"/>
                  </a:lnTo>
                  <a:lnTo>
                    <a:pt x="686" y="6278"/>
                  </a:lnTo>
                  <a:lnTo>
                    <a:pt x="686" y="2717"/>
                  </a:lnTo>
                  <a:cubicBezTo>
                    <a:pt x="686" y="2717"/>
                    <a:pt x="1325" y="6278"/>
                    <a:pt x="2626" y="6278"/>
                  </a:cubicBezTo>
                  <a:lnTo>
                    <a:pt x="5547" y="6278"/>
                  </a:lnTo>
                  <a:cubicBezTo>
                    <a:pt x="5547" y="6278"/>
                    <a:pt x="5410" y="4999"/>
                    <a:pt x="4612" y="4429"/>
                  </a:cubicBezTo>
                  <a:cubicBezTo>
                    <a:pt x="4442" y="4445"/>
                    <a:pt x="4284" y="4452"/>
                    <a:pt x="4135" y="4452"/>
                  </a:cubicBezTo>
                  <a:cubicBezTo>
                    <a:pt x="2342" y="4452"/>
                    <a:pt x="2011" y="3330"/>
                    <a:pt x="1758" y="1644"/>
                  </a:cubicBezTo>
                  <a:cubicBezTo>
                    <a:pt x="1553" y="320"/>
                    <a:pt x="549" y="46"/>
                    <a:pt x="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4" name="Google Shape;2587;p83">
              <a:extLst>
                <a:ext uri="{FF2B5EF4-FFF2-40B4-BE49-F238E27FC236}">
                  <a16:creationId xmlns:a16="http://schemas.microsoft.com/office/drawing/2014/main" id="{79E98527-F0A1-C5A5-EF15-5064E6F123DD}"/>
                </a:ext>
              </a:extLst>
            </p:cNvPr>
            <p:cNvSpPr/>
            <p:nvPr/>
          </p:nvSpPr>
          <p:spPr>
            <a:xfrm>
              <a:off x="5900674" y="3907204"/>
              <a:ext cx="69717" cy="146888"/>
            </a:xfrm>
            <a:custGeom>
              <a:avLst/>
              <a:gdLst/>
              <a:ahLst/>
              <a:cxnLst/>
              <a:rect l="l" t="t" r="r" b="b"/>
              <a:pathLst>
                <a:path w="4041" h="8514" extrusionOk="0">
                  <a:moveTo>
                    <a:pt x="4040" y="0"/>
                  </a:moveTo>
                  <a:lnTo>
                    <a:pt x="0" y="1758"/>
                  </a:lnTo>
                  <a:lnTo>
                    <a:pt x="662" y="8514"/>
                  </a:lnTo>
                  <a:lnTo>
                    <a:pt x="3721" y="8514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5" name="Google Shape;2588;p83">
              <a:extLst>
                <a:ext uri="{FF2B5EF4-FFF2-40B4-BE49-F238E27FC236}">
                  <a16:creationId xmlns:a16="http://schemas.microsoft.com/office/drawing/2014/main" id="{F7FA1064-E5F5-F19C-ED77-AB75B11EA8DA}"/>
                </a:ext>
              </a:extLst>
            </p:cNvPr>
            <p:cNvSpPr/>
            <p:nvPr/>
          </p:nvSpPr>
          <p:spPr>
            <a:xfrm>
              <a:off x="5820329" y="3794442"/>
              <a:ext cx="178408" cy="132862"/>
            </a:xfrm>
            <a:custGeom>
              <a:avLst/>
              <a:gdLst/>
              <a:ahLst/>
              <a:cxnLst/>
              <a:rect l="l" t="t" r="r" b="b"/>
              <a:pathLst>
                <a:path w="10341" h="7701" extrusionOk="0">
                  <a:moveTo>
                    <a:pt x="6978" y="0"/>
                  </a:moveTo>
                  <a:cubicBezTo>
                    <a:pt x="4315" y="0"/>
                    <a:pt x="1" y="3249"/>
                    <a:pt x="1" y="3249"/>
                  </a:cubicBezTo>
                  <a:lnTo>
                    <a:pt x="1233" y="7700"/>
                  </a:lnTo>
                  <a:lnTo>
                    <a:pt x="10227" y="3249"/>
                  </a:lnTo>
                  <a:cubicBezTo>
                    <a:pt x="10227" y="3249"/>
                    <a:pt x="10341" y="1332"/>
                    <a:pt x="7944" y="191"/>
                  </a:cubicBezTo>
                  <a:cubicBezTo>
                    <a:pt x="7661" y="59"/>
                    <a:pt x="7334" y="0"/>
                    <a:pt x="6978" y="0"/>
                  </a:cubicBezTo>
                  <a:close/>
                </a:path>
              </a:pathLst>
            </a:custGeom>
            <a:solidFill>
              <a:srgbClr val="56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6" name="Google Shape;2589;p83">
              <a:extLst>
                <a:ext uri="{FF2B5EF4-FFF2-40B4-BE49-F238E27FC236}">
                  <a16:creationId xmlns:a16="http://schemas.microsoft.com/office/drawing/2014/main" id="{7CA7318B-5A76-A33D-F505-972D9E0F05A1}"/>
                </a:ext>
              </a:extLst>
            </p:cNvPr>
            <p:cNvSpPr/>
            <p:nvPr/>
          </p:nvSpPr>
          <p:spPr>
            <a:xfrm>
              <a:off x="5875071" y="3845526"/>
              <a:ext cx="178011" cy="132568"/>
            </a:xfrm>
            <a:custGeom>
              <a:avLst/>
              <a:gdLst/>
              <a:ahLst/>
              <a:cxnLst/>
              <a:rect l="l" t="t" r="r" b="b"/>
              <a:pathLst>
                <a:path w="10318" h="7684" extrusionOk="0">
                  <a:moveTo>
                    <a:pt x="6948" y="0"/>
                  </a:moveTo>
                  <a:cubicBezTo>
                    <a:pt x="4300" y="0"/>
                    <a:pt x="1" y="3256"/>
                    <a:pt x="1" y="3256"/>
                  </a:cubicBezTo>
                  <a:lnTo>
                    <a:pt x="1210" y="7684"/>
                  </a:lnTo>
                  <a:lnTo>
                    <a:pt x="10203" y="3256"/>
                  </a:lnTo>
                  <a:cubicBezTo>
                    <a:pt x="10203" y="3256"/>
                    <a:pt x="10318" y="1315"/>
                    <a:pt x="7921" y="197"/>
                  </a:cubicBezTo>
                  <a:cubicBezTo>
                    <a:pt x="7637" y="60"/>
                    <a:pt x="7308" y="0"/>
                    <a:pt x="6948" y="0"/>
                  </a:cubicBez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7" name="Google Shape;2590;p83">
              <a:extLst>
                <a:ext uri="{FF2B5EF4-FFF2-40B4-BE49-F238E27FC236}">
                  <a16:creationId xmlns:a16="http://schemas.microsoft.com/office/drawing/2014/main" id="{7725873F-C79F-1CDC-7A0E-58D0D16A9621}"/>
                </a:ext>
              </a:extLst>
            </p:cNvPr>
            <p:cNvSpPr/>
            <p:nvPr/>
          </p:nvSpPr>
          <p:spPr>
            <a:xfrm>
              <a:off x="5834114" y="3596452"/>
              <a:ext cx="250075" cy="193797"/>
            </a:xfrm>
            <a:custGeom>
              <a:avLst/>
              <a:gdLst/>
              <a:ahLst/>
              <a:cxnLst/>
              <a:rect l="l" t="t" r="r" b="b"/>
              <a:pathLst>
                <a:path w="14495" h="11233" extrusionOk="0">
                  <a:moveTo>
                    <a:pt x="1570" y="1"/>
                  </a:moveTo>
                  <a:cubicBezTo>
                    <a:pt x="1322" y="1"/>
                    <a:pt x="1079" y="114"/>
                    <a:pt x="868" y="414"/>
                  </a:cubicBezTo>
                  <a:cubicBezTo>
                    <a:pt x="1" y="1646"/>
                    <a:pt x="982" y="4796"/>
                    <a:pt x="982" y="4796"/>
                  </a:cubicBezTo>
                  <a:lnTo>
                    <a:pt x="5410" y="11233"/>
                  </a:lnTo>
                  <a:lnTo>
                    <a:pt x="14495" y="6782"/>
                  </a:lnTo>
                  <a:cubicBezTo>
                    <a:pt x="14335" y="5709"/>
                    <a:pt x="13970" y="5298"/>
                    <a:pt x="13970" y="5298"/>
                  </a:cubicBezTo>
                  <a:lnTo>
                    <a:pt x="6529" y="7946"/>
                  </a:lnTo>
                  <a:lnTo>
                    <a:pt x="3151" y="1099"/>
                  </a:lnTo>
                  <a:cubicBezTo>
                    <a:pt x="3151" y="1099"/>
                    <a:pt x="2340" y="1"/>
                    <a:pt x="1570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2591;p83">
              <a:extLst>
                <a:ext uri="{FF2B5EF4-FFF2-40B4-BE49-F238E27FC236}">
                  <a16:creationId xmlns:a16="http://schemas.microsoft.com/office/drawing/2014/main" id="{B3A33EFB-8DBD-05E8-B4CD-3A1F72F6A9FF}"/>
                </a:ext>
              </a:extLst>
            </p:cNvPr>
            <p:cNvSpPr/>
            <p:nvPr/>
          </p:nvSpPr>
          <p:spPr>
            <a:xfrm>
              <a:off x="6075114" y="3657146"/>
              <a:ext cx="63420" cy="56329"/>
            </a:xfrm>
            <a:custGeom>
              <a:avLst/>
              <a:gdLst/>
              <a:ahLst/>
              <a:cxnLst/>
              <a:rect l="l" t="t" r="r" b="b"/>
              <a:pathLst>
                <a:path w="3676" h="3265" extrusionOk="0">
                  <a:moveTo>
                    <a:pt x="3128" y="0"/>
                  </a:moveTo>
                  <a:lnTo>
                    <a:pt x="1279" y="342"/>
                  </a:lnTo>
                  <a:lnTo>
                    <a:pt x="1" y="1780"/>
                  </a:lnTo>
                  <a:lnTo>
                    <a:pt x="526" y="3264"/>
                  </a:lnTo>
                  <a:lnTo>
                    <a:pt x="2512" y="2419"/>
                  </a:lnTo>
                  <a:cubicBezTo>
                    <a:pt x="2512" y="2419"/>
                    <a:pt x="3059" y="2419"/>
                    <a:pt x="3310" y="2305"/>
                  </a:cubicBezTo>
                  <a:cubicBezTo>
                    <a:pt x="3562" y="2214"/>
                    <a:pt x="3516" y="2100"/>
                    <a:pt x="3516" y="2100"/>
                  </a:cubicBezTo>
                  <a:lnTo>
                    <a:pt x="2397" y="2100"/>
                  </a:lnTo>
                  <a:lnTo>
                    <a:pt x="1507" y="2419"/>
                  </a:lnTo>
                  <a:lnTo>
                    <a:pt x="1507" y="2419"/>
                  </a:lnTo>
                  <a:lnTo>
                    <a:pt x="2306" y="1895"/>
                  </a:lnTo>
                  <a:lnTo>
                    <a:pt x="3356" y="1621"/>
                  </a:lnTo>
                  <a:cubicBezTo>
                    <a:pt x="3676" y="1461"/>
                    <a:pt x="3653" y="1255"/>
                    <a:pt x="3653" y="1255"/>
                  </a:cubicBezTo>
                  <a:lnTo>
                    <a:pt x="3653" y="1255"/>
                  </a:lnTo>
                  <a:lnTo>
                    <a:pt x="2009" y="1506"/>
                  </a:lnTo>
                  <a:lnTo>
                    <a:pt x="1439" y="1780"/>
                  </a:lnTo>
                  <a:lnTo>
                    <a:pt x="1895" y="1347"/>
                  </a:lnTo>
                  <a:cubicBezTo>
                    <a:pt x="1895" y="1347"/>
                    <a:pt x="2238" y="1233"/>
                    <a:pt x="2808" y="1004"/>
                  </a:cubicBezTo>
                  <a:cubicBezTo>
                    <a:pt x="3402" y="776"/>
                    <a:pt x="3310" y="525"/>
                    <a:pt x="3310" y="525"/>
                  </a:cubicBezTo>
                  <a:lnTo>
                    <a:pt x="3310" y="525"/>
                  </a:lnTo>
                  <a:lnTo>
                    <a:pt x="1667" y="890"/>
                  </a:lnTo>
                  <a:lnTo>
                    <a:pt x="1233" y="1233"/>
                  </a:lnTo>
                  <a:lnTo>
                    <a:pt x="1233" y="1233"/>
                  </a:lnTo>
                  <a:lnTo>
                    <a:pt x="1507" y="753"/>
                  </a:lnTo>
                  <a:cubicBezTo>
                    <a:pt x="1507" y="753"/>
                    <a:pt x="2032" y="662"/>
                    <a:pt x="2603" y="479"/>
                  </a:cubicBezTo>
                  <a:cubicBezTo>
                    <a:pt x="3151" y="297"/>
                    <a:pt x="3128" y="0"/>
                    <a:pt x="3128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9" name="Google Shape;2592;p83">
              <a:extLst>
                <a:ext uri="{FF2B5EF4-FFF2-40B4-BE49-F238E27FC236}">
                  <a16:creationId xmlns:a16="http://schemas.microsoft.com/office/drawing/2014/main" id="{9C87F7CC-2507-9AC2-28B4-0575202D7EB0}"/>
                </a:ext>
              </a:extLst>
            </p:cNvPr>
            <p:cNvSpPr/>
            <p:nvPr/>
          </p:nvSpPr>
          <p:spPr>
            <a:xfrm>
              <a:off x="5665177" y="3045959"/>
              <a:ext cx="168954" cy="558032"/>
            </a:xfrm>
            <a:custGeom>
              <a:avLst/>
              <a:gdLst/>
              <a:ahLst/>
              <a:cxnLst/>
              <a:rect l="l" t="t" r="r" b="b"/>
              <a:pathLst>
                <a:path w="9793" h="32345" extrusionOk="0">
                  <a:moveTo>
                    <a:pt x="7614" y="0"/>
                  </a:moveTo>
                  <a:cubicBezTo>
                    <a:pt x="7311" y="0"/>
                    <a:pt x="6597" y="2854"/>
                    <a:pt x="6597" y="2854"/>
                  </a:cubicBezTo>
                  <a:cubicBezTo>
                    <a:pt x="6597" y="2854"/>
                    <a:pt x="6825" y="138"/>
                    <a:pt x="6711" y="138"/>
                  </a:cubicBezTo>
                  <a:cubicBezTo>
                    <a:pt x="6529" y="138"/>
                    <a:pt x="6552" y="458"/>
                    <a:pt x="6552" y="458"/>
                  </a:cubicBezTo>
                  <a:lnTo>
                    <a:pt x="5981" y="4406"/>
                  </a:lnTo>
                  <a:lnTo>
                    <a:pt x="1416" y="17668"/>
                  </a:lnTo>
                  <a:cubicBezTo>
                    <a:pt x="1416" y="17668"/>
                    <a:pt x="1" y="32276"/>
                    <a:pt x="2329" y="32345"/>
                  </a:cubicBezTo>
                  <a:cubicBezTo>
                    <a:pt x="2334" y="32345"/>
                    <a:pt x="2340" y="32345"/>
                    <a:pt x="2345" y="32345"/>
                  </a:cubicBezTo>
                  <a:cubicBezTo>
                    <a:pt x="4655" y="32345"/>
                    <a:pt x="4178" y="17599"/>
                    <a:pt x="4178" y="17599"/>
                  </a:cubicBezTo>
                  <a:lnTo>
                    <a:pt x="7579" y="5068"/>
                  </a:lnTo>
                  <a:cubicBezTo>
                    <a:pt x="7579" y="5068"/>
                    <a:pt x="9793" y="2763"/>
                    <a:pt x="9564" y="2535"/>
                  </a:cubicBezTo>
                  <a:cubicBezTo>
                    <a:pt x="9547" y="2513"/>
                    <a:pt x="9520" y="2503"/>
                    <a:pt x="9486" y="2503"/>
                  </a:cubicBezTo>
                  <a:cubicBezTo>
                    <a:pt x="9128" y="2503"/>
                    <a:pt x="7967" y="3608"/>
                    <a:pt x="7967" y="3608"/>
                  </a:cubicBezTo>
                  <a:cubicBezTo>
                    <a:pt x="7967" y="3608"/>
                    <a:pt x="9405" y="640"/>
                    <a:pt x="9108" y="617"/>
                  </a:cubicBezTo>
                  <a:cubicBezTo>
                    <a:pt x="9106" y="617"/>
                    <a:pt x="9103" y="617"/>
                    <a:pt x="9101" y="617"/>
                  </a:cubicBezTo>
                  <a:cubicBezTo>
                    <a:pt x="8813" y="617"/>
                    <a:pt x="7647" y="3151"/>
                    <a:pt x="7647" y="3151"/>
                  </a:cubicBezTo>
                  <a:cubicBezTo>
                    <a:pt x="7647" y="3151"/>
                    <a:pt x="8811" y="1"/>
                    <a:pt x="8583" y="1"/>
                  </a:cubicBezTo>
                  <a:cubicBezTo>
                    <a:pt x="8378" y="1"/>
                    <a:pt x="7054" y="3014"/>
                    <a:pt x="7054" y="3014"/>
                  </a:cubicBezTo>
                  <a:cubicBezTo>
                    <a:pt x="7054" y="3014"/>
                    <a:pt x="7921" y="47"/>
                    <a:pt x="7624" y="1"/>
                  </a:cubicBezTo>
                  <a:cubicBezTo>
                    <a:pt x="7621" y="0"/>
                    <a:pt x="7617" y="0"/>
                    <a:pt x="7614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0" name="Google Shape;2593;p83">
              <a:extLst>
                <a:ext uri="{FF2B5EF4-FFF2-40B4-BE49-F238E27FC236}">
                  <a16:creationId xmlns:a16="http://schemas.microsoft.com/office/drawing/2014/main" id="{6E04DB36-A6FE-729A-1BD2-1012CD5F271A}"/>
                </a:ext>
              </a:extLst>
            </p:cNvPr>
            <p:cNvSpPr/>
            <p:nvPr/>
          </p:nvSpPr>
          <p:spPr>
            <a:xfrm>
              <a:off x="5665177" y="3540882"/>
              <a:ext cx="223299" cy="308043"/>
            </a:xfrm>
            <a:custGeom>
              <a:avLst/>
              <a:gdLst/>
              <a:ahLst/>
              <a:cxnLst/>
              <a:rect l="l" t="t" r="r" b="b"/>
              <a:pathLst>
                <a:path w="12943" h="17855" extrusionOk="0">
                  <a:moveTo>
                    <a:pt x="4988" y="1"/>
                  </a:moveTo>
                  <a:cubicBezTo>
                    <a:pt x="4091" y="1"/>
                    <a:pt x="1498" y="109"/>
                    <a:pt x="822" y="1329"/>
                  </a:cubicBezTo>
                  <a:cubicBezTo>
                    <a:pt x="1" y="2836"/>
                    <a:pt x="480" y="12811"/>
                    <a:pt x="480" y="12811"/>
                  </a:cubicBezTo>
                  <a:lnTo>
                    <a:pt x="10112" y="17855"/>
                  </a:lnTo>
                  <a:lnTo>
                    <a:pt x="12943" y="4320"/>
                  </a:lnTo>
                  <a:lnTo>
                    <a:pt x="9701" y="1329"/>
                  </a:lnTo>
                  <a:lnTo>
                    <a:pt x="5296" y="6"/>
                  </a:lnTo>
                  <a:cubicBezTo>
                    <a:pt x="5296" y="6"/>
                    <a:pt x="5181" y="1"/>
                    <a:pt x="498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1" name="Google Shape;2594;p83">
              <a:extLst>
                <a:ext uri="{FF2B5EF4-FFF2-40B4-BE49-F238E27FC236}">
                  <a16:creationId xmlns:a16="http://schemas.microsoft.com/office/drawing/2014/main" id="{8FD3F95A-5E45-4491-2A29-0A12DCD94769}"/>
                </a:ext>
              </a:extLst>
            </p:cNvPr>
            <p:cNvSpPr/>
            <p:nvPr/>
          </p:nvSpPr>
          <p:spPr>
            <a:xfrm>
              <a:off x="5665177" y="3550819"/>
              <a:ext cx="178408" cy="298106"/>
            </a:xfrm>
            <a:custGeom>
              <a:avLst/>
              <a:gdLst/>
              <a:ahLst/>
              <a:cxnLst/>
              <a:rect l="l" t="t" r="r" b="b"/>
              <a:pathLst>
                <a:path w="10341" h="17279" extrusionOk="0">
                  <a:moveTo>
                    <a:pt x="1713" y="0"/>
                  </a:moveTo>
                  <a:lnTo>
                    <a:pt x="1713" y="0"/>
                  </a:lnTo>
                  <a:cubicBezTo>
                    <a:pt x="1325" y="183"/>
                    <a:pt x="1005" y="434"/>
                    <a:pt x="822" y="753"/>
                  </a:cubicBezTo>
                  <a:cubicBezTo>
                    <a:pt x="1" y="2260"/>
                    <a:pt x="480" y="12235"/>
                    <a:pt x="480" y="12235"/>
                  </a:cubicBezTo>
                  <a:lnTo>
                    <a:pt x="10112" y="17279"/>
                  </a:lnTo>
                  <a:lnTo>
                    <a:pt x="10341" y="16138"/>
                  </a:lnTo>
                  <a:lnTo>
                    <a:pt x="1370" y="11436"/>
                  </a:lnTo>
                  <a:cubicBezTo>
                    <a:pt x="1370" y="11436"/>
                    <a:pt x="914" y="1598"/>
                    <a:pt x="1713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2" name="Google Shape;2595;p83">
              <a:extLst>
                <a:ext uri="{FF2B5EF4-FFF2-40B4-BE49-F238E27FC236}">
                  <a16:creationId xmlns:a16="http://schemas.microsoft.com/office/drawing/2014/main" id="{0CF766FA-0C77-FE1F-5CBB-FF102654FD99}"/>
                </a:ext>
              </a:extLst>
            </p:cNvPr>
            <p:cNvSpPr/>
            <p:nvPr/>
          </p:nvSpPr>
          <p:spPr>
            <a:xfrm>
              <a:off x="5838444" y="3589948"/>
              <a:ext cx="85866" cy="130653"/>
            </a:xfrm>
            <a:custGeom>
              <a:avLst/>
              <a:gdLst/>
              <a:ahLst/>
              <a:cxnLst/>
              <a:rect l="l" t="t" r="r" b="b"/>
              <a:pathLst>
                <a:path w="4977" h="7573" extrusionOk="0">
                  <a:moveTo>
                    <a:pt x="2516" y="0"/>
                  </a:moveTo>
                  <a:cubicBezTo>
                    <a:pt x="1685" y="0"/>
                    <a:pt x="806" y="233"/>
                    <a:pt x="457" y="996"/>
                  </a:cubicBezTo>
                  <a:cubicBezTo>
                    <a:pt x="1" y="1978"/>
                    <a:pt x="69" y="3461"/>
                    <a:pt x="275" y="4488"/>
                  </a:cubicBezTo>
                  <a:cubicBezTo>
                    <a:pt x="412" y="5310"/>
                    <a:pt x="708" y="6086"/>
                    <a:pt x="1165" y="6794"/>
                  </a:cubicBezTo>
                  <a:cubicBezTo>
                    <a:pt x="1370" y="7159"/>
                    <a:pt x="1667" y="7524"/>
                    <a:pt x="2078" y="7570"/>
                  </a:cubicBezTo>
                  <a:cubicBezTo>
                    <a:pt x="2098" y="7572"/>
                    <a:pt x="2118" y="7572"/>
                    <a:pt x="2138" y="7572"/>
                  </a:cubicBezTo>
                  <a:cubicBezTo>
                    <a:pt x="2391" y="7572"/>
                    <a:pt x="2637" y="7441"/>
                    <a:pt x="2785" y="7250"/>
                  </a:cubicBezTo>
                  <a:cubicBezTo>
                    <a:pt x="2945" y="7022"/>
                    <a:pt x="2968" y="6703"/>
                    <a:pt x="2854" y="6474"/>
                  </a:cubicBezTo>
                  <a:lnTo>
                    <a:pt x="2854" y="6474"/>
                  </a:lnTo>
                  <a:cubicBezTo>
                    <a:pt x="2937" y="6505"/>
                    <a:pt x="3023" y="6520"/>
                    <a:pt x="3110" y="6520"/>
                  </a:cubicBezTo>
                  <a:cubicBezTo>
                    <a:pt x="3404" y="6520"/>
                    <a:pt x="3699" y="6351"/>
                    <a:pt x="3858" y="6086"/>
                  </a:cubicBezTo>
                  <a:cubicBezTo>
                    <a:pt x="4041" y="5767"/>
                    <a:pt x="3927" y="5287"/>
                    <a:pt x="3630" y="5059"/>
                  </a:cubicBezTo>
                  <a:cubicBezTo>
                    <a:pt x="4064" y="5059"/>
                    <a:pt x="4497" y="4854"/>
                    <a:pt x="4748" y="4534"/>
                  </a:cubicBezTo>
                  <a:cubicBezTo>
                    <a:pt x="4840" y="4397"/>
                    <a:pt x="4931" y="4260"/>
                    <a:pt x="4931" y="4123"/>
                  </a:cubicBezTo>
                  <a:cubicBezTo>
                    <a:pt x="4977" y="3712"/>
                    <a:pt x="4566" y="3393"/>
                    <a:pt x="4223" y="3187"/>
                  </a:cubicBezTo>
                  <a:cubicBezTo>
                    <a:pt x="4566" y="3028"/>
                    <a:pt x="4794" y="2640"/>
                    <a:pt x="4748" y="2252"/>
                  </a:cubicBezTo>
                  <a:cubicBezTo>
                    <a:pt x="4726" y="1864"/>
                    <a:pt x="4406" y="1521"/>
                    <a:pt x="4041" y="1453"/>
                  </a:cubicBezTo>
                  <a:cubicBezTo>
                    <a:pt x="4109" y="1019"/>
                    <a:pt x="4178" y="494"/>
                    <a:pt x="3813" y="243"/>
                  </a:cubicBezTo>
                  <a:cubicBezTo>
                    <a:pt x="3698" y="152"/>
                    <a:pt x="3539" y="106"/>
                    <a:pt x="3402" y="83"/>
                  </a:cubicBezTo>
                  <a:cubicBezTo>
                    <a:pt x="3134" y="33"/>
                    <a:pt x="2828" y="0"/>
                    <a:pt x="2516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2596;p83">
              <a:extLst>
                <a:ext uri="{FF2B5EF4-FFF2-40B4-BE49-F238E27FC236}">
                  <a16:creationId xmlns:a16="http://schemas.microsoft.com/office/drawing/2014/main" id="{46C3BE66-037C-7A09-9003-BBD04DB013F1}"/>
                </a:ext>
              </a:extLst>
            </p:cNvPr>
            <p:cNvSpPr/>
            <p:nvPr/>
          </p:nvSpPr>
          <p:spPr>
            <a:xfrm>
              <a:off x="5639574" y="3488624"/>
              <a:ext cx="118162" cy="104447"/>
            </a:xfrm>
            <a:custGeom>
              <a:avLst/>
              <a:gdLst/>
              <a:ahLst/>
              <a:cxnLst/>
              <a:rect l="l" t="t" r="r" b="b"/>
              <a:pathLst>
                <a:path w="6849" h="6054" extrusionOk="0">
                  <a:moveTo>
                    <a:pt x="4503" y="0"/>
                  </a:moveTo>
                  <a:cubicBezTo>
                    <a:pt x="4440" y="0"/>
                    <a:pt x="4377" y="7"/>
                    <a:pt x="4315" y="22"/>
                  </a:cubicBezTo>
                  <a:cubicBezTo>
                    <a:pt x="3950" y="113"/>
                    <a:pt x="3676" y="501"/>
                    <a:pt x="3699" y="889"/>
                  </a:cubicBezTo>
                  <a:cubicBezTo>
                    <a:pt x="3453" y="602"/>
                    <a:pt x="3078" y="426"/>
                    <a:pt x="2690" y="426"/>
                  </a:cubicBezTo>
                  <a:cubicBezTo>
                    <a:pt x="2646" y="426"/>
                    <a:pt x="2602" y="428"/>
                    <a:pt x="2557" y="432"/>
                  </a:cubicBezTo>
                  <a:cubicBezTo>
                    <a:pt x="2398" y="432"/>
                    <a:pt x="2261" y="478"/>
                    <a:pt x="2124" y="569"/>
                  </a:cubicBezTo>
                  <a:cubicBezTo>
                    <a:pt x="1804" y="821"/>
                    <a:pt x="1850" y="1323"/>
                    <a:pt x="1941" y="1734"/>
                  </a:cubicBezTo>
                  <a:cubicBezTo>
                    <a:pt x="1829" y="1684"/>
                    <a:pt x="1710" y="1661"/>
                    <a:pt x="1592" y="1661"/>
                  </a:cubicBezTo>
                  <a:cubicBezTo>
                    <a:pt x="1327" y="1661"/>
                    <a:pt x="1065" y="1779"/>
                    <a:pt x="891" y="1985"/>
                  </a:cubicBezTo>
                  <a:cubicBezTo>
                    <a:pt x="640" y="2259"/>
                    <a:pt x="594" y="2715"/>
                    <a:pt x="800" y="3057"/>
                  </a:cubicBezTo>
                  <a:cubicBezTo>
                    <a:pt x="435" y="3286"/>
                    <a:pt x="1" y="3605"/>
                    <a:pt x="69" y="4039"/>
                  </a:cubicBezTo>
                  <a:cubicBezTo>
                    <a:pt x="92" y="4176"/>
                    <a:pt x="161" y="4313"/>
                    <a:pt x="229" y="4450"/>
                  </a:cubicBezTo>
                  <a:cubicBezTo>
                    <a:pt x="681" y="5176"/>
                    <a:pt x="1537" y="6054"/>
                    <a:pt x="2464" y="6054"/>
                  </a:cubicBezTo>
                  <a:cubicBezTo>
                    <a:pt x="2616" y="6054"/>
                    <a:pt x="2769" y="6030"/>
                    <a:pt x="2923" y="5979"/>
                  </a:cubicBezTo>
                  <a:cubicBezTo>
                    <a:pt x="3950" y="5659"/>
                    <a:pt x="4977" y="4564"/>
                    <a:pt x="5593" y="3742"/>
                  </a:cubicBezTo>
                  <a:cubicBezTo>
                    <a:pt x="6073" y="3057"/>
                    <a:pt x="6461" y="2304"/>
                    <a:pt x="6666" y="1505"/>
                  </a:cubicBezTo>
                  <a:cubicBezTo>
                    <a:pt x="6780" y="1117"/>
                    <a:pt x="6849" y="638"/>
                    <a:pt x="6598" y="318"/>
                  </a:cubicBezTo>
                  <a:cubicBezTo>
                    <a:pt x="6461" y="123"/>
                    <a:pt x="6225" y="12"/>
                    <a:pt x="6002" y="12"/>
                  </a:cubicBezTo>
                  <a:cubicBezTo>
                    <a:pt x="5964" y="12"/>
                    <a:pt x="5927" y="15"/>
                    <a:pt x="5890" y="22"/>
                  </a:cubicBezTo>
                  <a:cubicBezTo>
                    <a:pt x="5616" y="44"/>
                    <a:pt x="5365" y="250"/>
                    <a:pt x="5274" y="501"/>
                  </a:cubicBezTo>
                  <a:cubicBezTo>
                    <a:pt x="5159" y="194"/>
                    <a:pt x="4834" y="0"/>
                    <a:pt x="4503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2597;p83">
              <a:extLst>
                <a:ext uri="{FF2B5EF4-FFF2-40B4-BE49-F238E27FC236}">
                  <a16:creationId xmlns:a16="http://schemas.microsoft.com/office/drawing/2014/main" id="{B8D3DCE1-F82D-E0D8-41C0-5185AE33042B}"/>
                </a:ext>
              </a:extLst>
            </p:cNvPr>
            <p:cNvSpPr/>
            <p:nvPr/>
          </p:nvSpPr>
          <p:spPr>
            <a:xfrm>
              <a:off x="5689589" y="3270431"/>
              <a:ext cx="213465" cy="304714"/>
            </a:xfrm>
            <a:custGeom>
              <a:avLst/>
              <a:gdLst/>
              <a:ahLst/>
              <a:cxnLst/>
              <a:rect l="l" t="t" r="r" b="b"/>
              <a:pathLst>
                <a:path w="12373" h="17662" extrusionOk="0">
                  <a:moveTo>
                    <a:pt x="5547" y="1"/>
                  </a:moveTo>
                  <a:cubicBezTo>
                    <a:pt x="2489" y="1"/>
                    <a:pt x="1" y="2489"/>
                    <a:pt x="1" y="5570"/>
                  </a:cubicBezTo>
                  <a:cubicBezTo>
                    <a:pt x="1" y="8058"/>
                    <a:pt x="1621" y="10158"/>
                    <a:pt x="3881" y="10865"/>
                  </a:cubicBezTo>
                  <a:lnTo>
                    <a:pt x="3881" y="15682"/>
                  </a:lnTo>
                  <a:cubicBezTo>
                    <a:pt x="4381" y="17233"/>
                    <a:pt x="5315" y="17661"/>
                    <a:pt x="6194" y="17661"/>
                  </a:cubicBezTo>
                  <a:cubicBezTo>
                    <a:pt x="7281" y="17661"/>
                    <a:pt x="8286" y="17005"/>
                    <a:pt x="8286" y="17005"/>
                  </a:cubicBezTo>
                  <a:lnTo>
                    <a:pt x="8286" y="13353"/>
                  </a:lnTo>
                  <a:cubicBezTo>
                    <a:pt x="8811" y="13490"/>
                    <a:pt x="9359" y="13582"/>
                    <a:pt x="9930" y="13604"/>
                  </a:cubicBezTo>
                  <a:cubicBezTo>
                    <a:pt x="9930" y="13604"/>
                    <a:pt x="12372" y="8560"/>
                    <a:pt x="11208" y="4086"/>
                  </a:cubicBezTo>
                  <a:cubicBezTo>
                    <a:pt x="11208" y="4018"/>
                    <a:pt x="11185" y="3949"/>
                    <a:pt x="11162" y="3881"/>
                  </a:cubicBezTo>
                  <a:cubicBezTo>
                    <a:pt x="11094" y="3584"/>
                    <a:pt x="11003" y="3310"/>
                    <a:pt x="10888" y="3059"/>
                  </a:cubicBezTo>
                  <a:cubicBezTo>
                    <a:pt x="10888" y="3059"/>
                    <a:pt x="10888" y="3036"/>
                    <a:pt x="10888" y="3036"/>
                  </a:cubicBezTo>
                  <a:cubicBezTo>
                    <a:pt x="10090" y="1256"/>
                    <a:pt x="8286" y="1"/>
                    <a:pt x="6209" y="1"/>
                  </a:cubicBezTo>
                  <a:cubicBezTo>
                    <a:pt x="6095" y="1"/>
                    <a:pt x="6004" y="23"/>
                    <a:pt x="5890" y="23"/>
                  </a:cubicBezTo>
                  <a:cubicBezTo>
                    <a:pt x="5776" y="23"/>
                    <a:pt x="5661" y="1"/>
                    <a:pt x="5547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5" name="Google Shape;2598;p83">
              <a:extLst>
                <a:ext uri="{FF2B5EF4-FFF2-40B4-BE49-F238E27FC236}">
                  <a16:creationId xmlns:a16="http://schemas.microsoft.com/office/drawing/2014/main" id="{42368AA5-1282-0362-2C9F-494D6706DB5B}"/>
                </a:ext>
              </a:extLst>
            </p:cNvPr>
            <p:cNvSpPr/>
            <p:nvPr/>
          </p:nvSpPr>
          <p:spPr>
            <a:xfrm>
              <a:off x="5681256" y="3267343"/>
              <a:ext cx="196195" cy="272848"/>
            </a:xfrm>
            <a:custGeom>
              <a:avLst/>
              <a:gdLst/>
              <a:ahLst/>
              <a:cxnLst/>
              <a:rect l="l" t="t" r="r" b="b"/>
              <a:pathLst>
                <a:path w="11372" h="15815" extrusionOk="0">
                  <a:moveTo>
                    <a:pt x="6263" y="0"/>
                  </a:moveTo>
                  <a:cubicBezTo>
                    <a:pt x="3210" y="0"/>
                    <a:pt x="1" y="2074"/>
                    <a:pt x="119" y="6662"/>
                  </a:cubicBezTo>
                  <a:cubicBezTo>
                    <a:pt x="347" y="14674"/>
                    <a:pt x="9637" y="15815"/>
                    <a:pt x="9637" y="15815"/>
                  </a:cubicBezTo>
                  <a:cubicBezTo>
                    <a:pt x="7080" y="11432"/>
                    <a:pt x="11371" y="3238"/>
                    <a:pt x="11371" y="3238"/>
                  </a:cubicBezTo>
                  <a:cubicBezTo>
                    <a:pt x="10701" y="1139"/>
                    <a:pt x="8525" y="0"/>
                    <a:pt x="6263" y="0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2599;p83">
              <a:extLst>
                <a:ext uri="{FF2B5EF4-FFF2-40B4-BE49-F238E27FC236}">
                  <a16:creationId xmlns:a16="http://schemas.microsoft.com/office/drawing/2014/main" id="{5C51B891-A867-253E-F48B-5BDF52A87B76}"/>
                </a:ext>
              </a:extLst>
            </p:cNvPr>
            <p:cNvSpPr/>
            <p:nvPr/>
          </p:nvSpPr>
          <p:spPr>
            <a:xfrm>
              <a:off x="5569495" y="4056835"/>
              <a:ext cx="532412" cy="168177"/>
            </a:xfrm>
            <a:custGeom>
              <a:avLst/>
              <a:gdLst/>
              <a:ahLst/>
              <a:cxnLst/>
              <a:rect l="l" t="t" r="r" b="b"/>
              <a:pathLst>
                <a:path w="30860" h="9748" extrusionOk="0">
                  <a:moveTo>
                    <a:pt x="15088" y="1"/>
                  </a:moveTo>
                  <a:cubicBezTo>
                    <a:pt x="15002" y="1"/>
                    <a:pt x="14916" y="23"/>
                    <a:pt x="14837" y="69"/>
                  </a:cubicBezTo>
                  <a:lnTo>
                    <a:pt x="320" y="8309"/>
                  </a:lnTo>
                  <a:cubicBezTo>
                    <a:pt x="91" y="8446"/>
                    <a:pt x="0" y="8743"/>
                    <a:pt x="137" y="8994"/>
                  </a:cubicBezTo>
                  <a:cubicBezTo>
                    <a:pt x="231" y="9166"/>
                    <a:pt x="410" y="9263"/>
                    <a:pt x="595" y="9263"/>
                  </a:cubicBezTo>
                  <a:cubicBezTo>
                    <a:pt x="680" y="9263"/>
                    <a:pt x="766" y="9242"/>
                    <a:pt x="845" y="9199"/>
                  </a:cubicBezTo>
                  <a:lnTo>
                    <a:pt x="15088" y="1096"/>
                  </a:lnTo>
                  <a:lnTo>
                    <a:pt x="30015" y="9679"/>
                  </a:lnTo>
                  <a:cubicBezTo>
                    <a:pt x="30107" y="9724"/>
                    <a:pt x="30198" y="9747"/>
                    <a:pt x="30289" y="9747"/>
                  </a:cubicBezTo>
                  <a:cubicBezTo>
                    <a:pt x="30449" y="9747"/>
                    <a:pt x="30632" y="9656"/>
                    <a:pt x="30723" y="9496"/>
                  </a:cubicBezTo>
                  <a:cubicBezTo>
                    <a:pt x="30860" y="9245"/>
                    <a:pt x="30791" y="8925"/>
                    <a:pt x="30540" y="8788"/>
                  </a:cubicBezTo>
                  <a:lnTo>
                    <a:pt x="15339" y="69"/>
                  </a:lnTo>
                  <a:cubicBezTo>
                    <a:pt x="15259" y="23"/>
                    <a:pt x="15173" y="1"/>
                    <a:pt x="15088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2600;p83">
              <a:extLst>
                <a:ext uri="{FF2B5EF4-FFF2-40B4-BE49-F238E27FC236}">
                  <a16:creationId xmlns:a16="http://schemas.microsoft.com/office/drawing/2014/main" id="{8D5EF262-3037-F011-B43E-16FE5114FCFE}"/>
                </a:ext>
              </a:extLst>
            </p:cNvPr>
            <p:cNvSpPr/>
            <p:nvPr/>
          </p:nvSpPr>
          <p:spPr>
            <a:xfrm>
              <a:off x="5569495" y="4161972"/>
              <a:ext cx="76411" cy="54673"/>
            </a:xfrm>
            <a:custGeom>
              <a:avLst/>
              <a:gdLst/>
              <a:ahLst/>
              <a:cxnLst/>
              <a:rect l="l" t="t" r="r" b="b"/>
              <a:pathLst>
                <a:path w="4429" h="3169" extrusionOk="0">
                  <a:moveTo>
                    <a:pt x="4200" y="1"/>
                  </a:moveTo>
                  <a:lnTo>
                    <a:pt x="320" y="2215"/>
                  </a:lnTo>
                  <a:cubicBezTo>
                    <a:pt x="91" y="2352"/>
                    <a:pt x="0" y="2649"/>
                    <a:pt x="137" y="2900"/>
                  </a:cubicBezTo>
                  <a:cubicBezTo>
                    <a:pt x="231" y="3072"/>
                    <a:pt x="410" y="3169"/>
                    <a:pt x="595" y="3169"/>
                  </a:cubicBezTo>
                  <a:cubicBezTo>
                    <a:pt x="680" y="3169"/>
                    <a:pt x="766" y="3148"/>
                    <a:pt x="845" y="3105"/>
                  </a:cubicBezTo>
                  <a:lnTo>
                    <a:pt x="4428" y="1074"/>
                  </a:lnTo>
                  <a:cubicBezTo>
                    <a:pt x="4337" y="709"/>
                    <a:pt x="4268" y="366"/>
                    <a:pt x="4200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2601;p83">
              <a:extLst>
                <a:ext uri="{FF2B5EF4-FFF2-40B4-BE49-F238E27FC236}">
                  <a16:creationId xmlns:a16="http://schemas.microsoft.com/office/drawing/2014/main" id="{77A10293-4502-F8B1-AADE-49A243CBFAA1}"/>
                </a:ext>
              </a:extLst>
            </p:cNvPr>
            <p:cNvSpPr/>
            <p:nvPr/>
          </p:nvSpPr>
          <p:spPr>
            <a:xfrm>
              <a:off x="6036520" y="4175377"/>
              <a:ext cx="65387" cy="49635"/>
            </a:xfrm>
            <a:custGeom>
              <a:avLst/>
              <a:gdLst/>
              <a:ahLst/>
              <a:cxnLst/>
              <a:rect l="l" t="t" r="r" b="b"/>
              <a:pathLst>
                <a:path w="3790" h="2877" extrusionOk="0">
                  <a:moveTo>
                    <a:pt x="115" y="0"/>
                  </a:moveTo>
                  <a:cubicBezTo>
                    <a:pt x="92" y="365"/>
                    <a:pt x="47" y="730"/>
                    <a:pt x="1" y="1118"/>
                  </a:cubicBezTo>
                  <a:lnTo>
                    <a:pt x="2945" y="2808"/>
                  </a:lnTo>
                  <a:cubicBezTo>
                    <a:pt x="3037" y="2853"/>
                    <a:pt x="3128" y="2876"/>
                    <a:pt x="3219" y="2876"/>
                  </a:cubicBezTo>
                  <a:cubicBezTo>
                    <a:pt x="3379" y="2876"/>
                    <a:pt x="3562" y="2785"/>
                    <a:pt x="3653" y="2625"/>
                  </a:cubicBezTo>
                  <a:cubicBezTo>
                    <a:pt x="3790" y="2374"/>
                    <a:pt x="3721" y="2054"/>
                    <a:pt x="3470" y="1917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2602;p83">
              <a:extLst>
                <a:ext uri="{FF2B5EF4-FFF2-40B4-BE49-F238E27FC236}">
                  <a16:creationId xmlns:a16="http://schemas.microsoft.com/office/drawing/2014/main" id="{3DF82E7A-FC56-AFCD-B17F-9A282E7CB947}"/>
                </a:ext>
              </a:extLst>
            </p:cNvPr>
            <p:cNvSpPr/>
            <p:nvPr/>
          </p:nvSpPr>
          <p:spPr>
            <a:xfrm>
              <a:off x="5570668" y="3917831"/>
              <a:ext cx="531636" cy="449324"/>
            </a:xfrm>
            <a:custGeom>
              <a:avLst/>
              <a:gdLst/>
              <a:ahLst/>
              <a:cxnLst/>
              <a:rect l="l" t="t" r="r" b="b"/>
              <a:pathLst>
                <a:path w="30815" h="26044" extrusionOk="0">
                  <a:moveTo>
                    <a:pt x="503" y="0"/>
                  </a:moveTo>
                  <a:cubicBezTo>
                    <a:pt x="229" y="0"/>
                    <a:pt x="1" y="251"/>
                    <a:pt x="1" y="525"/>
                  </a:cubicBezTo>
                  <a:lnTo>
                    <a:pt x="1" y="16800"/>
                  </a:lnTo>
                  <a:cubicBezTo>
                    <a:pt x="1" y="16982"/>
                    <a:pt x="115" y="17165"/>
                    <a:pt x="274" y="17256"/>
                  </a:cubicBezTo>
                  <a:lnTo>
                    <a:pt x="16458" y="25975"/>
                  </a:lnTo>
                  <a:lnTo>
                    <a:pt x="16480" y="25975"/>
                  </a:lnTo>
                  <a:lnTo>
                    <a:pt x="16480" y="25998"/>
                  </a:lnTo>
                  <a:cubicBezTo>
                    <a:pt x="16503" y="25998"/>
                    <a:pt x="16526" y="25998"/>
                    <a:pt x="16526" y="26021"/>
                  </a:cubicBezTo>
                  <a:cubicBezTo>
                    <a:pt x="16549" y="26021"/>
                    <a:pt x="16572" y="26021"/>
                    <a:pt x="16595" y="26044"/>
                  </a:cubicBezTo>
                  <a:lnTo>
                    <a:pt x="16732" y="26044"/>
                  </a:lnTo>
                  <a:cubicBezTo>
                    <a:pt x="16777" y="26044"/>
                    <a:pt x="16823" y="26044"/>
                    <a:pt x="16846" y="26021"/>
                  </a:cubicBezTo>
                  <a:lnTo>
                    <a:pt x="16891" y="26021"/>
                  </a:lnTo>
                  <a:cubicBezTo>
                    <a:pt x="16937" y="25998"/>
                    <a:pt x="16960" y="25998"/>
                    <a:pt x="16983" y="25975"/>
                  </a:cubicBezTo>
                  <a:lnTo>
                    <a:pt x="30472" y="17736"/>
                  </a:lnTo>
                  <a:cubicBezTo>
                    <a:pt x="30632" y="17644"/>
                    <a:pt x="30723" y="17484"/>
                    <a:pt x="30723" y="17302"/>
                  </a:cubicBezTo>
                  <a:lnTo>
                    <a:pt x="30815" y="1393"/>
                  </a:lnTo>
                  <a:cubicBezTo>
                    <a:pt x="30815" y="1096"/>
                    <a:pt x="30586" y="868"/>
                    <a:pt x="30290" y="868"/>
                  </a:cubicBezTo>
                  <a:cubicBezTo>
                    <a:pt x="30016" y="868"/>
                    <a:pt x="29788" y="1096"/>
                    <a:pt x="29788" y="1393"/>
                  </a:cubicBezTo>
                  <a:lnTo>
                    <a:pt x="29696" y="17005"/>
                  </a:lnTo>
                  <a:lnTo>
                    <a:pt x="17234" y="24629"/>
                  </a:lnTo>
                  <a:lnTo>
                    <a:pt x="17120" y="9382"/>
                  </a:lnTo>
                  <a:cubicBezTo>
                    <a:pt x="17097" y="9108"/>
                    <a:pt x="16868" y="8879"/>
                    <a:pt x="16595" y="8879"/>
                  </a:cubicBezTo>
                  <a:cubicBezTo>
                    <a:pt x="16298" y="8879"/>
                    <a:pt x="16070" y="9108"/>
                    <a:pt x="16092" y="9404"/>
                  </a:cubicBezTo>
                  <a:lnTo>
                    <a:pt x="16207" y="24674"/>
                  </a:lnTo>
                  <a:lnTo>
                    <a:pt x="16207" y="24674"/>
                  </a:lnTo>
                  <a:lnTo>
                    <a:pt x="1028" y="16503"/>
                  </a:lnTo>
                  <a:lnTo>
                    <a:pt x="1028" y="525"/>
                  </a:lnTo>
                  <a:cubicBezTo>
                    <a:pt x="1028" y="251"/>
                    <a:pt x="799" y="0"/>
                    <a:pt x="503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2603;p83">
              <a:extLst>
                <a:ext uri="{FF2B5EF4-FFF2-40B4-BE49-F238E27FC236}">
                  <a16:creationId xmlns:a16="http://schemas.microsoft.com/office/drawing/2014/main" id="{92F86E3F-BC03-7607-859C-A3EAE247CA38}"/>
                </a:ext>
              </a:extLst>
            </p:cNvPr>
            <p:cNvSpPr/>
            <p:nvPr/>
          </p:nvSpPr>
          <p:spPr>
            <a:xfrm>
              <a:off x="5847898" y="4071016"/>
              <a:ext cx="18529" cy="71684"/>
            </a:xfrm>
            <a:custGeom>
              <a:avLst/>
              <a:gdLst/>
              <a:ahLst/>
              <a:cxnLst/>
              <a:rect l="l" t="t" r="r" b="b"/>
              <a:pathLst>
                <a:path w="1074" h="4155" extrusionOk="0">
                  <a:moveTo>
                    <a:pt x="526" y="0"/>
                  </a:moveTo>
                  <a:cubicBezTo>
                    <a:pt x="229" y="0"/>
                    <a:pt x="1" y="229"/>
                    <a:pt x="23" y="525"/>
                  </a:cubicBezTo>
                  <a:lnTo>
                    <a:pt x="46" y="3903"/>
                  </a:lnTo>
                  <a:lnTo>
                    <a:pt x="434" y="4155"/>
                  </a:lnTo>
                  <a:lnTo>
                    <a:pt x="1073" y="3789"/>
                  </a:lnTo>
                  <a:lnTo>
                    <a:pt x="1051" y="503"/>
                  </a:lnTo>
                  <a:cubicBezTo>
                    <a:pt x="1028" y="229"/>
                    <a:pt x="799" y="0"/>
                    <a:pt x="52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1" name="Google Shape;2604;p83">
              <a:extLst>
                <a:ext uri="{FF2B5EF4-FFF2-40B4-BE49-F238E27FC236}">
                  <a16:creationId xmlns:a16="http://schemas.microsoft.com/office/drawing/2014/main" id="{04C08AA9-8721-BD30-9D6B-06448B9E0170}"/>
                </a:ext>
              </a:extLst>
            </p:cNvPr>
            <p:cNvSpPr/>
            <p:nvPr/>
          </p:nvSpPr>
          <p:spPr>
            <a:xfrm>
              <a:off x="6084171" y="3932789"/>
              <a:ext cx="18132" cy="76808"/>
            </a:xfrm>
            <a:custGeom>
              <a:avLst/>
              <a:gdLst/>
              <a:ahLst/>
              <a:cxnLst/>
              <a:rect l="l" t="t" r="r" b="b"/>
              <a:pathLst>
                <a:path w="1051" h="4452" extrusionOk="0">
                  <a:moveTo>
                    <a:pt x="526" y="1"/>
                  </a:moveTo>
                  <a:cubicBezTo>
                    <a:pt x="252" y="1"/>
                    <a:pt x="24" y="229"/>
                    <a:pt x="24" y="526"/>
                  </a:cubicBezTo>
                  <a:lnTo>
                    <a:pt x="1" y="4452"/>
                  </a:lnTo>
                  <a:lnTo>
                    <a:pt x="1028" y="3835"/>
                  </a:lnTo>
                  <a:lnTo>
                    <a:pt x="1051" y="526"/>
                  </a:lnTo>
                  <a:cubicBezTo>
                    <a:pt x="1051" y="229"/>
                    <a:pt x="822" y="1"/>
                    <a:pt x="526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2" name="Google Shape;2605;p83">
              <a:extLst>
                <a:ext uri="{FF2B5EF4-FFF2-40B4-BE49-F238E27FC236}">
                  <a16:creationId xmlns:a16="http://schemas.microsoft.com/office/drawing/2014/main" id="{8E45D662-4DCE-6EAD-6DD8-E43D4EE4488B}"/>
                </a:ext>
              </a:extLst>
            </p:cNvPr>
            <p:cNvSpPr/>
            <p:nvPr/>
          </p:nvSpPr>
          <p:spPr>
            <a:xfrm>
              <a:off x="5570668" y="3917831"/>
              <a:ext cx="17736" cy="58693"/>
            </a:xfrm>
            <a:custGeom>
              <a:avLst/>
              <a:gdLst/>
              <a:ahLst/>
              <a:cxnLst/>
              <a:rect l="l" t="t" r="r" b="b"/>
              <a:pathLst>
                <a:path w="1028" h="3402" extrusionOk="0">
                  <a:moveTo>
                    <a:pt x="526" y="0"/>
                  </a:moveTo>
                  <a:cubicBezTo>
                    <a:pt x="229" y="0"/>
                    <a:pt x="1" y="251"/>
                    <a:pt x="1" y="525"/>
                  </a:cubicBezTo>
                  <a:lnTo>
                    <a:pt x="1" y="2762"/>
                  </a:lnTo>
                  <a:lnTo>
                    <a:pt x="1028" y="3401"/>
                  </a:lnTo>
                  <a:lnTo>
                    <a:pt x="1028" y="525"/>
                  </a:lnTo>
                  <a:cubicBezTo>
                    <a:pt x="1028" y="251"/>
                    <a:pt x="799" y="0"/>
                    <a:pt x="52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3" name="Google Shape;2606;p83">
              <a:extLst>
                <a:ext uri="{FF2B5EF4-FFF2-40B4-BE49-F238E27FC236}">
                  <a16:creationId xmlns:a16="http://schemas.microsoft.com/office/drawing/2014/main" id="{1E3F3D55-FF1F-04C8-967D-F85B3BF97713}"/>
                </a:ext>
              </a:extLst>
            </p:cNvPr>
            <p:cNvSpPr/>
            <p:nvPr/>
          </p:nvSpPr>
          <p:spPr>
            <a:xfrm>
              <a:off x="5511992" y="3577198"/>
              <a:ext cx="600956" cy="527305"/>
            </a:xfrm>
            <a:custGeom>
              <a:avLst/>
              <a:gdLst/>
              <a:ahLst/>
              <a:cxnLst/>
              <a:rect l="l" t="t" r="r" b="b"/>
              <a:pathLst>
                <a:path w="34833" h="30564" extrusionOk="0">
                  <a:moveTo>
                    <a:pt x="1" y="0"/>
                  </a:moveTo>
                  <a:lnTo>
                    <a:pt x="3424" y="21091"/>
                  </a:lnTo>
                  <a:lnTo>
                    <a:pt x="19996" y="30564"/>
                  </a:lnTo>
                  <a:lnTo>
                    <a:pt x="34421" y="22461"/>
                  </a:lnTo>
                  <a:lnTo>
                    <a:pt x="34832" y="15042"/>
                  </a:lnTo>
                  <a:lnTo>
                    <a:pt x="22735" y="21456"/>
                  </a:lnTo>
                  <a:lnTo>
                    <a:pt x="19060" y="10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4" name="Google Shape;2607;p83">
              <a:extLst>
                <a:ext uri="{FF2B5EF4-FFF2-40B4-BE49-F238E27FC236}">
                  <a16:creationId xmlns:a16="http://schemas.microsoft.com/office/drawing/2014/main" id="{5F98F5FE-8ABF-591B-91B2-F727D6322BE4}"/>
                </a:ext>
              </a:extLst>
            </p:cNvPr>
            <p:cNvSpPr/>
            <p:nvPr/>
          </p:nvSpPr>
          <p:spPr>
            <a:xfrm>
              <a:off x="5835683" y="3759126"/>
              <a:ext cx="21290" cy="336717"/>
            </a:xfrm>
            <a:custGeom>
              <a:avLst/>
              <a:gdLst/>
              <a:ahLst/>
              <a:cxnLst/>
              <a:rect l="l" t="t" r="r" b="b"/>
              <a:pathLst>
                <a:path w="1234" h="19517" extrusionOk="0">
                  <a:moveTo>
                    <a:pt x="1" y="1"/>
                  </a:moveTo>
                  <a:cubicBezTo>
                    <a:pt x="69" y="1644"/>
                    <a:pt x="138" y="3265"/>
                    <a:pt x="229" y="4885"/>
                  </a:cubicBezTo>
                  <a:lnTo>
                    <a:pt x="526" y="9770"/>
                  </a:lnTo>
                  <a:lnTo>
                    <a:pt x="846" y="14632"/>
                  </a:lnTo>
                  <a:cubicBezTo>
                    <a:pt x="960" y="16252"/>
                    <a:pt x="1097" y="17896"/>
                    <a:pt x="1234" y="19516"/>
                  </a:cubicBezTo>
                  <a:cubicBezTo>
                    <a:pt x="1165" y="17873"/>
                    <a:pt x="1097" y="16252"/>
                    <a:pt x="1005" y="14632"/>
                  </a:cubicBezTo>
                  <a:lnTo>
                    <a:pt x="709" y="9747"/>
                  </a:lnTo>
                  <a:lnTo>
                    <a:pt x="389" y="4885"/>
                  </a:lnTo>
                  <a:cubicBezTo>
                    <a:pt x="275" y="3265"/>
                    <a:pt x="138" y="1644"/>
                    <a:pt x="1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5" name="Google Shape;2608;p83">
              <a:extLst>
                <a:ext uri="{FF2B5EF4-FFF2-40B4-BE49-F238E27FC236}">
                  <a16:creationId xmlns:a16="http://schemas.microsoft.com/office/drawing/2014/main" id="{69AB3D30-71C8-BE57-3D48-78C862CBDB99}"/>
                </a:ext>
              </a:extLst>
            </p:cNvPr>
            <p:cNvSpPr/>
            <p:nvPr/>
          </p:nvSpPr>
          <p:spPr>
            <a:xfrm>
              <a:off x="6595328" y="3893022"/>
              <a:ext cx="97666" cy="278421"/>
            </a:xfrm>
            <a:custGeom>
              <a:avLst/>
              <a:gdLst/>
              <a:ahLst/>
              <a:cxnLst/>
              <a:rect l="l" t="t" r="r" b="b"/>
              <a:pathLst>
                <a:path w="5661" h="16138" extrusionOk="0">
                  <a:moveTo>
                    <a:pt x="2830" y="0"/>
                  </a:moveTo>
                  <a:lnTo>
                    <a:pt x="2830" y="0"/>
                  </a:lnTo>
                  <a:cubicBezTo>
                    <a:pt x="2830" y="1"/>
                    <a:pt x="3835" y="13741"/>
                    <a:pt x="1552" y="14038"/>
                  </a:cubicBezTo>
                  <a:cubicBezTo>
                    <a:pt x="205" y="14220"/>
                    <a:pt x="0" y="16138"/>
                    <a:pt x="0" y="16138"/>
                  </a:cubicBezTo>
                  <a:lnTo>
                    <a:pt x="2922" y="16138"/>
                  </a:lnTo>
                  <a:cubicBezTo>
                    <a:pt x="4223" y="16138"/>
                    <a:pt x="4862" y="12577"/>
                    <a:pt x="4862" y="12577"/>
                  </a:cubicBezTo>
                  <a:lnTo>
                    <a:pt x="4862" y="16138"/>
                  </a:lnTo>
                  <a:lnTo>
                    <a:pt x="5478" y="16138"/>
                  </a:lnTo>
                  <a:lnTo>
                    <a:pt x="5661" y="845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6" name="Google Shape;2609;p83">
              <a:extLst>
                <a:ext uri="{FF2B5EF4-FFF2-40B4-BE49-F238E27FC236}">
                  <a16:creationId xmlns:a16="http://schemas.microsoft.com/office/drawing/2014/main" id="{939C4CAA-9413-E5EF-9B4E-8DCDF2B9F483}"/>
                </a:ext>
              </a:extLst>
            </p:cNvPr>
            <p:cNvSpPr/>
            <p:nvPr/>
          </p:nvSpPr>
          <p:spPr>
            <a:xfrm>
              <a:off x="6595328" y="4062752"/>
              <a:ext cx="95700" cy="108691"/>
            </a:xfrm>
            <a:custGeom>
              <a:avLst/>
              <a:gdLst/>
              <a:ahLst/>
              <a:cxnLst/>
              <a:rect l="l" t="t" r="r" b="b"/>
              <a:pathLst>
                <a:path w="5547" h="6300" extrusionOk="0">
                  <a:moveTo>
                    <a:pt x="5547" y="0"/>
                  </a:moveTo>
                  <a:lnTo>
                    <a:pt x="5547" y="0"/>
                  </a:lnTo>
                  <a:cubicBezTo>
                    <a:pt x="4999" y="46"/>
                    <a:pt x="3994" y="320"/>
                    <a:pt x="3789" y="1666"/>
                  </a:cubicBezTo>
                  <a:cubicBezTo>
                    <a:pt x="3536" y="3353"/>
                    <a:pt x="3205" y="4474"/>
                    <a:pt x="1412" y="4474"/>
                  </a:cubicBezTo>
                  <a:cubicBezTo>
                    <a:pt x="1264" y="4474"/>
                    <a:pt x="1105" y="4467"/>
                    <a:pt x="936" y="4451"/>
                  </a:cubicBezTo>
                  <a:cubicBezTo>
                    <a:pt x="137" y="4999"/>
                    <a:pt x="0" y="6300"/>
                    <a:pt x="0" y="6300"/>
                  </a:cubicBezTo>
                  <a:lnTo>
                    <a:pt x="2922" y="6300"/>
                  </a:lnTo>
                  <a:cubicBezTo>
                    <a:pt x="4223" y="6300"/>
                    <a:pt x="4862" y="2739"/>
                    <a:pt x="4862" y="2739"/>
                  </a:cubicBezTo>
                  <a:lnTo>
                    <a:pt x="4862" y="6300"/>
                  </a:lnTo>
                  <a:lnTo>
                    <a:pt x="5478" y="6300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7" name="Google Shape;2610;p83">
              <a:extLst>
                <a:ext uri="{FF2B5EF4-FFF2-40B4-BE49-F238E27FC236}">
                  <a16:creationId xmlns:a16="http://schemas.microsoft.com/office/drawing/2014/main" id="{CF13716F-F36D-D0E7-0378-364E5C1FF7AB}"/>
                </a:ext>
              </a:extLst>
            </p:cNvPr>
            <p:cNvSpPr/>
            <p:nvPr/>
          </p:nvSpPr>
          <p:spPr>
            <a:xfrm>
              <a:off x="6706365" y="3858362"/>
              <a:ext cx="97684" cy="278438"/>
            </a:xfrm>
            <a:custGeom>
              <a:avLst/>
              <a:gdLst/>
              <a:ahLst/>
              <a:cxnLst/>
              <a:rect l="l" t="t" r="r" b="b"/>
              <a:pathLst>
                <a:path w="5662" h="16139" extrusionOk="0">
                  <a:moveTo>
                    <a:pt x="2831" y="1"/>
                  </a:moveTo>
                  <a:cubicBezTo>
                    <a:pt x="2831" y="1"/>
                    <a:pt x="3835" y="13742"/>
                    <a:pt x="1553" y="14061"/>
                  </a:cubicBezTo>
                  <a:cubicBezTo>
                    <a:pt x="206" y="14244"/>
                    <a:pt x="1" y="16138"/>
                    <a:pt x="1" y="16138"/>
                  </a:cubicBezTo>
                  <a:lnTo>
                    <a:pt x="2922" y="16138"/>
                  </a:lnTo>
                  <a:cubicBezTo>
                    <a:pt x="4223" y="16138"/>
                    <a:pt x="4840" y="12600"/>
                    <a:pt x="4840" y="12600"/>
                  </a:cubicBezTo>
                  <a:lnTo>
                    <a:pt x="4840" y="16138"/>
                  </a:lnTo>
                  <a:lnTo>
                    <a:pt x="5479" y="16138"/>
                  </a:lnTo>
                  <a:lnTo>
                    <a:pt x="5661" y="845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8" name="Google Shape;2611;p83">
              <a:extLst>
                <a:ext uri="{FF2B5EF4-FFF2-40B4-BE49-F238E27FC236}">
                  <a16:creationId xmlns:a16="http://schemas.microsoft.com/office/drawing/2014/main" id="{6820433E-4932-F455-A53C-584FEAD0FE9A}"/>
                </a:ext>
              </a:extLst>
            </p:cNvPr>
            <p:cNvSpPr/>
            <p:nvPr/>
          </p:nvSpPr>
          <p:spPr>
            <a:xfrm>
              <a:off x="6706365" y="4028489"/>
              <a:ext cx="95717" cy="108311"/>
            </a:xfrm>
            <a:custGeom>
              <a:avLst/>
              <a:gdLst/>
              <a:ahLst/>
              <a:cxnLst/>
              <a:rect l="l" t="t" r="r" b="b"/>
              <a:pathLst>
                <a:path w="5548" h="6278" extrusionOk="0">
                  <a:moveTo>
                    <a:pt x="5547" y="0"/>
                  </a:moveTo>
                  <a:lnTo>
                    <a:pt x="5547" y="0"/>
                  </a:lnTo>
                  <a:cubicBezTo>
                    <a:pt x="4999" y="46"/>
                    <a:pt x="3995" y="320"/>
                    <a:pt x="3790" y="1666"/>
                  </a:cubicBezTo>
                  <a:cubicBezTo>
                    <a:pt x="3535" y="3364"/>
                    <a:pt x="3201" y="4470"/>
                    <a:pt x="1376" y="4470"/>
                  </a:cubicBezTo>
                  <a:cubicBezTo>
                    <a:pt x="1238" y="4470"/>
                    <a:pt x="1092" y="4464"/>
                    <a:pt x="937" y="4451"/>
                  </a:cubicBezTo>
                  <a:cubicBezTo>
                    <a:pt x="138" y="4999"/>
                    <a:pt x="1" y="6277"/>
                    <a:pt x="1" y="6277"/>
                  </a:cubicBezTo>
                  <a:lnTo>
                    <a:pt x="2922" y="6277"/>
                  </a:lnTo>
                  <a:cubicBezTo>
                    <a:pt x="4223" y="6277"/>
                    <a:pt x="4840" y="2739"/>
                    <a:pt x="4840" y="2739"/>
                  </a:cubicBezTo>
                  <a:lnTo>
                    <a:pt x="4840" y="6277"/>
                  </a:lnTo>
                  <a:lnTo>
                    <a:pt x="5479" y="6277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9" name="Google Shape;2612;p83">
              <a:extLst>
                <a:ext uri="{FF2B5EF4-FFF2-40B4-BE49-F238E27FC236}">
                  <a16:creationId xmlns:a16="http://schemas.microsoft.com/office/drawing/2014/main" id="{68C3A3AB-1AA0-9CB1-0985-5A691555405F}"/>
                </a:ext>
              </a:extLst>
            </p:cNvPr>
            <p:cNvSpPr/>
            <p:nvPr/>
          </p:nvSpPr>
          <p:spPr>
            <a:xfrm>
              <a:off x="6830808" y="3499234"/>
              <a:ext cx="223299" cy="307957"/>
            </a:xfrm>
            <a:custGeom>
              <a:avLst/>
              <a:gdLst/>
              <a:ahLst/>
              <a:cxnLst/>
              <a:rect l="l" t="t" r="r" b="b"/>
              <a:pathLst>
                <a:path w="12943" h="17850" extrusionOk="0">
                  <a:moveTo>
                    <a:pt x="7647" y="0"/>
                  </a:moveTo>
                  <a:lnTo>
                    <a:pt x="3242" y="1347"/>
                  </a:lnTo>
                  <a:lnTo>
                    <a:pt x="3219" y="1347"/>
                  </a:lnTo>
                  <a:cubicBezTo>
                    <a:pt x="3265" y="1392"/>
                    <a:pt x="3265" y="1461"/>
                    <a:pt x="3242" y="1529"/>
                  </a:cubicBezTo>
                  <a:cubicBezTo>
                    <a:pt x="3013" y="1917"/>
                    <a:pt x="2557" y="2260"/>
                    <a:pt x="2237" y="2579"/>
                  </a:cubicBezTo>
                  <a:cubicBezTo>
                    <a:pt x="1827" y="2922"/>
                    <a:pt x="1416" y="3264"/>
                    <a:pt x="982" y="3584"/>
                  </a:cubicBezTo>
                  <a:cubicBezTo>
                    <a:pt x="948" y="3606"/>
                    <a:pt x="914" y="3618"/>
                    <a:pt x="882" y="3618"/>
                  </a:cubicBezTo>
                  <a:cubicBezTo>
                    <a:pt x="851" y="3618"/>
                    <a:pt x="822" y="3606"/>
                    <a:pt x="799" y="3584"/>
                  </a:cubicBezTo>
                  <a:lnTo>
                    <a:pt x="1" y="4314"/>
                  </a:lnTo>
                  <a:lnTo>
                    <a:pt x="2831" y="17849"/>
                  </a:lnTo>
                  <a:lnTo>
                    <a:pt x="12463" y="12805"/>
                  </a:lnTo>
                  <a:cubicBezTo>
                    <a:pt x="12463" y="12805"/>
                    <a:pt x="12942" y="2830"/>
                    <a:pt x="12098" y="1347"/>
                  </a:cubicBezTo>
                  <a:cubicBezTo>
                    <a:pt x="11756" y="708"/>
                    <a:pt x="10865" y="365"/>
                    <a:pt x="9975" y="183"/>
                  </a:cubicBezTo>
                  <a:cubicBezTo>
                    <a:pt x="9975" y="228"/>
                    <a:pt x="9930" y="274"/>
                    <a:pt x="9884" y="274"/>
                  </a:cubicBezTo>
                  <a:cubicBezTo>
                    <a:pt x="9761" y="296"/>
                    <a:pt x="9638" y="304"/>
                    <a:pt x="9516" y="304"/>
                  </a:cubicBezTo>
                  <a:cubicBezTo>
                    <a:pt x="9252" y="304"/>
                    <a:pt x="8992" y="267"/>
                    <a:pt x="8743" y="251"/>
                  </a:cubicBezTo>
                  <a:cubicBezTo>
                    <a:pt x="8636" y="251"/>
                    <a:pt x="8522" y="256"/>
                    <a:pt x="8407" y="256"/>
                  </a:cubicBezTo>
                  <a:cubicBezTo>
                    <a:pt x="8177" y="256"/>
                    <a:pt x="7944" y="236"/>
                    <a:pt x="7761" y="114"/>
                  </a:cubicBezTo>
                  <a:cubicBezTo>
                    <a:pt x="7716" y="69"/>
                    <a:pt x="7716" y="46"/>
                    <a:pt x="7693" y="0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0" name="Google Shape;2613;p83">
              <a:extLst>
                <a:ext uri="{FF2B5EF4-FFF2-40B4-BE49-F238E27FC236}">
                  <a16:creationId xmlns:a16="http://schemas.microsoft.com/office/drawing/2014/main" id="{54957BF4-CE68-E6A6-6A16-3F3F9F9464C1}"/>
                </a:ext>
              </a:extLst>
            </p:cNvPr>
            <p:cNvSpPr/>
            <p:nvPr/>
          </p:nvSpPr>
          <p:spPr>
            <a:xfrm>
              <a:off x="6875699" y="3509465"/>
              <a:ext cx="178408" cy="297726"/>
            </a:xfrm>
            <a:custGeom>
              <a:avLst/>
              <a:gdLst/>
              <a:ahLst/>
              <a:cxnLst/>
              <a:rect l="l" t="t" r="r" b="b"/>
              <a:pathLst>
                <a:path w="10341" h="17257" extrusionOk="0">
                  <a:moveTo>
                    <a:pt x="8629" y="1"/>
                  </a:moveTo>
                  <a:lnTo>
                    <a:pt x="8629" y="1"/>
                  </a:lnTo>
                  <a:cubicBezTo>
                    <a:pt x="9427" y="1598"/>
                    <a:pt x="8971" y="11413"/>
                    <a:pt x="8971" y="11413"/>
                  </a:cubicBezTo>
                  <a:lnTo>
                    <a:pt x="1" y="16115"/>
                  </a:lnTo>
                  <a:lnTo>
                    <a:pt x="229" y="17256"/>
                  </a:lnTo>
                  <a:lnTo>
                    <a:pt x="9861" y="12212"/>
                  </a:lnTo>
                  <a:cubicBezTo>
                    <a:pt x="9861" y="12212"/>
                    <a:pt x="10340" y="2237"/>
                    <a:pt x="9496" y="754"/>
                  </a:cubicBezTo>
                  <a:cubicBezTo>
                    <a:pt x="9336" y="434"/>
                    <a:pt x="9017" y="183"/>
                    <a:pt x="8629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1" name="Google Shape;2614;p83">
              <a:extLst>
                <a:ext uri="{FF2B5EF4-FFF2-40B4-BE49-F238E27FC236}">
                  <a16:creationId xmlns:a16="http://schemas.microsoft.com/office/drawing/2014/main" id="{19134B21-C1EA-97AF-8FDB-D72442355762}"/>
                </a:ext>
              </a:extLst>
            </p:cNvPr>
            <p:cNvSpPr/>
            <p:nvPr/>
          </p:nvSpPr>
          <p:spPr>
            <a:xfrm>
              <a:off x="6848526" y="3499234"/>
              <a:ext cx="154393" cy="159103"/>
            </a:xfrm>
            <a:custGeom>
              <a:avLst/>
              <a:gdLst/>
              <a:ahLst/>
              <a:cxnLst/>
              <a:rect l="l" t="t" r="r" b="b"/>
              <a:pathLst>
                <a:path w="8949" h="9222" extrusionOk="0">
                  <a:moveTo>
                    <a:pt x="6620" y="0"/>
                  </a:moveTo>
                  <a:lnTo>
                    <a:pt x="2215" y="1347"/>
                  </a:lnTo>
                  <a:lnTo>
                    <a:pt x="1" y="3424"/>
                  </a:lnTo>
                  <a:lnTo>
                    <a:pt x="1" y="9221"/>
                  </a:lnTo>
                  <a:cubicBezTo>
                    <a:pt x="6643" y="7053"/>
                    <a:pt x="8948" y="183"/>
                    <a:pt x="8948" y="183"/>
                  </a:cubicBezTo>
                  <a:lnTo>
                    <a:pt x="6620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2" name="Google Shape;2615;p83">
              <a:extLst>
                <a:ext uri="{FF2B5EF4-FFF2-40B4-BE49-F238E27FC236}">
                  <a16:creationId xmlns:a16="http://schemas.microsoft.com/office/drawing/2014/main" id="{CF8EFCA0-37D7-E86F-7DBC-8E84DB41EB2D}"/>
                </a:ext>
              </a:extLst>
            </p:cNvPr>
            <p:cNvSpPr/>
            <p:nvPr/>
          </p:nvSpPr>
          <p:spPr>
            <a:xfrm>
              <a:off x="6580750" y="3615395"/>
              <a:ext cx="63420" cy="56329"/>
            </a:xfrm>
            <a:custGeom>
              <a:avLst/>
              <a:gdLst/>
              <a:ahLst/>
              <a:cxnLst/>
              <a:rect l="l" t="t" r="r" b="b"/>
              <a:pathLst>
                <a:path w="3676" h="3265" extrusionOk="0">
                  <a:moveTo>
                    <a:pt x="548" y="1"/>
                  </a:moveTo>
                  <a:cubicBezTo>
                    <a:pt x="548" y="1"/>
                    <a:pt x="525" y="297"/>
                    <a:pt x="1073" y="480"/>
                  </a:cubicBezTo>
                  <a:cubicBezTo>
                    <a:pt x="1644" y="662"/>
                    <a:pt x="2169" y="754"/>
                    <a:pt x="2169" y="754"/>
                  </a:cubicBezTo>
                  <a:lnTo>
                    <a:pt x="2443" y="1256"/>
                  </a:lnTo>
                  <a:lnTo>
                    <a:pt x="2009" y="891"/>
                  </a:lnTo>
                  <a:lnTo>
                    <a:pt x="366" y="526"/>
                  </a:lnTo>
                  <a:lnTo>
                    <a:pt x="366" y="526"/>
                  </a:lnTo>
                  <a:cubicBezTo>
                    <a:pt x="366" y="526"/>
                    <a:pt x="274" y="777"/>
                    <a:pt x="868" y="1005"/>
                  </a:cubicBezTo>
                  <a:cubicBezTo>
                    <a:pt x="1438" y="1233"/>
                    <a:pt x="1781" y="1347"/>
                    <a:pt x="1781" y="1347"/>
                  </a:cubicBezTo>
                  <a:lnTo>
                    <a:pt x="2215" y="1804"/>
                  </a:lnTo>
                  <a:lnTo>
                    <a:pt x="1667" y="1530"/>
                  </a:lnTo>
                  <a:lnTo>
                    <a:pt x="23" y="1279"/>
                  </a:lnTo>
                  <a:lnTo>
                    <a:pt x="23" y="1279"/>
                  </a:lnTo>
                  <a:cubicBezTo>
                    <a:pt x="23" y="1279"/>
                    <a:pt x="1" y="1484"/>
                    <a:pt x="320" y="1644"/>
                  </a:cubicBezTo>
                  <a:lnTo>
                    <a:pt x="1370" y="1895"/>
                  </a:lnTo>
                  <a:lnTo>
                    <a:pt x="2169" y="2420"/>
                  </a:lnTo>
                  <a:lnTo>
                    <a:pt x="1279" y="2123"/>
                  </a:lnTo>
                  <a:lnTo>
                    <a:pt x="160" y="2123"/>
                  </a:lnTo>
                  <a:cubicBezTo>
                    <a:pt x="160" y="2123"/>
                    <a:pt x="92" y="2215"/>
                    <a:pt x="366" y="2329"/>
                  </a:cubicBezTo>
                  <a:cubicBezTo>
                    <a:pt x="617" y="2420"/>
                    <a:pt x="1165" y="2420"/>
                    <a:pt x="1165" y="2420"/>
                  </a:cubicBezTo>
                  <a:lnTo>
                    <a:pt x="3150" y="3265"/>
                  </a:lnTo>
                  <a:lnTo>
                    <a:pt x="3675" y="1804"/>
                  </a:lnTo>
                  <a:lnTo>
                    <a:pt x="2397" y="366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3" name="Google Shape;2616;p83">
              <a:extLst>
                <a:ext uri="{FF2B5EF4-FFF2-40B4-BE49-F238E27FC236}">
                  <a16:creationId xmlns:a16="http://schemas.microsoft.com/office/drawing/2014/main" id="{2F44CCB3-C73C-1248-276B-8EEF75664C11}"/>
                </a:ext>
              </a:extLst>
            </p:cNvPr>
            <p:cNvSpPr/>
            <p:nvPr/>
          </p:nvSpPr>
          <p:spPr>
            <a:xfrm>
              <a:off x="6635095" y="3554718"/>
              <a:ext cx="250075" cy="194194"/>
            </a:xfrm>
            <a:custGeom>
              <a:avLst/>
              <a:gdLst/>
              <a:ahLst/>
              <a:cxnLst/>
              <a:rect l="l" t="t" r="r" b="b"/>
              <a:pathLst>
                <a:path w="14495" h="11256" extrusionOk="0">
                  <a:moveTo>
                    <a:pt x="12925" y="0"/>
                  </a:moveTo>
                  <a:cubicBezTo>
                    <a:pt x="12155" y="0"/>
                    <a:pt x="11345" y="1098"/>
                    <a:pt x="11345" y="1098"/>
                  </a:cubicBezTo>
                  <a:lnTo>
                    <a:pt x="7966" y="7946"/>
                  </a:lnTo>
                  <a:lnTo>
                    <a:pt x="525" y="5321"/>
                  </a:lnTo>
                  <a:cubicBezTo>
                    <a:pt x="525" y="5321"/>
                    <a:pt x="137" y="5709"/>
                    <a:pt x="0" y="6782"/>
                  </a:cubicBezTo>
                  <a:lnTo>
                    <a:pt x="9085" y="11255"/>
                  </a:lnTo>
                  <a:lnTo>
                    <a:pt x="13011" y="4499"/>
                  </a:lnTo>
                  <a:cubicBezTo>
                    <a:pt x="13011" y="4499"/>
                    <a:pt x="14494" y="1646"/>
                    <a:pt x="13627" y="413"/>
                  </a:cubicBezTo>
                  <a:cubicBezTo>
                    <a:pt x="13416" y="113"/>
                    <a:pt x="13173" y="0"/>
                    <a:pt x="12925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4" name="Google Shape;2617;p83">
              <a:extLst>
                <a:ext uri="{FF2B5EF4-FFF2-40B4-BE49-F238E27FC236}">
                  <a16:creationId xmlns:a16="http://schemas.microsoft.com/office/drawing/2014/main" id="{BC73A4C8-004D-AB7B-684D-188DE816A364}"/>
                </a:ext>
              </a:extLst>
            </p:cNvPr>
            <p:cNvSpPr/>
            <p:nvPr/>
          </p:nvSpPr>
          <p:spPr>
            <a:xfrm>
              <a:off x="6821353" y="3554356"/>
              <a:ext cx="54363" cy="131947"/>
            </a:xfrm>
            <a:custGeom>
              <a:avLst/>
              <a:gdLst/>
              <a:ahLst/>
              <a:cxnLst/>
              <a:rect l="l" t="t" r="r" b="b"/>
              <a:pathLst>
                <a:path w="3151" h="7648" extrusionOk="0">
                  <a:moveTo>
                    <a:pt x="2169" y="1"/>
                  </a:moveTo>
                  <a:cubicBezTo>
                    <a:pt x="1918" y="1"/>
                    <a:pt x="1713" y="92"/>
                    <a:pt x="1507" y="206"/>
                  </a:cubicBezTo>
                  <a:cubicBezTo>
                    <a:pt x="1119" y="434"/>
                    <a:pt x="800" y="754"/>
                    <a:pt x="526" y="1119"/>
                  </a:cubicBezTo>
                  <a:lnTo>
                    <a:pt x="1" y="2215"/>
                  </a:lnTo>
                  <a:lnTo>
                    <a:pt x="549" y="1142"/>
                  </a:lnTo>
                  <a:cubicBezTo>
                    <a:pt x="845" y="800"/>
                    <a:pt x="1165" y="480"/>
                    <a:pt x="1530" y="252"/>
                  </a:cubicBezTo>
                  <a:cubicBezTo>
                    <a:pt x="1714" y="149"/>
                    <a:pt x="1898" y="66"/>
                    <a:pt x="2082" y="66"/>
                  </a:cubicBezTo>
                  <a:cubicBezTo>
                    <a:pt x="2103" y="66"/>
                    <a:pt x="2125" y="67"/>
                    <a:pt x="2146" y="69"/>
                  </a:cubicBezTo>
                  <a:cubicBezTo>
                    <a:pt x="2260" y="69"/>
                    <a:pt x="2375" y="92"/>
                    <a:pt x="2466" y="138"/>
                  </a:cubicBezTo>
                  <a:cubicBezTo>
                    <a:pt x="2557" y="206"/>
                    <a:pt x="2648" y="252"/>
                    <a:pt x="2717" y="343"/>
                  </a:cubicBezTo>
                  <a:cubicBezTo>
                    <a:pt x="3014" y="685"/>
                    <a:pt x="3082" y="1142"/>
                    <a:pt x="3059" y="1598"/>
                  </a:cubicBezTo>
                  <a:cubicBezTo>
                    <a:pt x="3037" y="2032"/>
                    <a:pt x="2945" y="2466"/>
                    <a:pt x="2831" y="2899"/>
                  </a:cubicBezTo>
                  <a:cubicBezTo>
                    <a:pt x="2694" y="3333"/>
                    <a:pt x="2534" y="3744"/>
                    <a:pt x="2352" y="4155"/>
                  </a:cubicBezTo>
                  <a:cubicBezTo>
                    <a:pt x="2169" y="4566"/>
                    <a:pt x="1918" y="4931"/>
                    <a:pt x="1713" y="5319"/>
                  </a:cubicBezTo>
                  <a:lnTo>
                    <a:pt x="389" y="7647"/>
                  </a:lnTo>
                  <a:lnTo>
                    <a:pt x="1758" y="5342"/>
                  </a:lnTo>
                  <a:cubicBezTo>
                    <a:pt x="1964" y="4954"/>
                    <a:pt x="2238" y="4588"/>
                    <a:pt x="2397" y="4178"/>
                  </a:cubicBezTo>
                  <a:cubicBezTo>
                    <a:pt x="2603" y="3767"/>
                    <a:pt x="2763" y="3356"/>
                    <a:pt x="2900" y="2922"/>
                  </a:cubicBezTo>
                  <a:cubicBezTo>
                    <a:pt x="3014" y="2489"/>
                    <a:pt x="3128" y="2032"/>
                    <a:pt x="3128" y="1598"/>
                  </a:cubicBezTo>
                  <a:cubicBezTo>
                    <a:pt x="3151" y="1142"/>
                    <a:pt x="3059" y="663"/>
                    <a:pt x="2763" y="320"/>
                  </a:cubicBezTo>
                  <a:cubicBezTo>
                    <a:pt x="2694" y="229"/>
                    <a:pt x="2580" y="160"/>
                    <a:pt x="2489" y="92"/>
                  </a:cubicBezTo>
                  <a:cubicBezTo>
                    <a:pt x="2397" y="46"/>
                    <a:pt x="2283" y="1"/>
                    <a:pt x="2169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5" name="Google Shape;2618;p83">
              <a:extLst>
                <a:ext uri="{FF2B5EF4-FFF2-40B4-BE49-F238E27FC236}">
                  <a16:creationId xmlns:a16="http://schemas.microsoft.com/office/drawing/2014/main" id="{4E3276AE-2924-B825-9B9D-FBB287E61E57}"/>
                </a:ext>
              </a:extLst>
            </p:cNvPr>
            <p:cNvSpPr/>
            <p:nvPr/>
          </p:nvSpPr>
          <p:spPr>
            <a:xfrm>
              <a:off x="6816247" y="3229077"/>
              <a:ext cx="213448" cy="304489"/>
            </a:xfrm>
            <a:custGeom>
              <a:avLst/>
              <a:gdLst/>
              <a:ahLst/>
              <a:cxnLst/>
              <a:rect l="l" t="t" r="r" b="b"/>
              <a:pathLst>
                <a:path w="12372" h="17649" extrusionOk="0">
                  <a:moveTo>
                    <a:pt x="6163" y="1"/>
                  </a:moveTo>
                  <a:cubicBezTo>
                    <a:pt x="4063" y="1"/>
                    <a:pt x="2283" y="1234"/>
                    <a:pt x="1484" y="3037"/>
                  </a:cubicBezTo>
                  <a:cubicBezTo>
                    <a:pt x="1370" y="3311"/>
                    <a:pt x="1278" y="3585"/>
                    <a:pt x="1210" y="3858"/>
                  </a:cubicBezTo>
                  <a:cubicBezTo>
                    <a:pt x="1187" y="3927"/>
                    <a:pt x="1164" y="3995"/>
                    <a:pt x="1141" y="4064"/>
                  </a:cubicBezTo>
                  <a:cubicBezTo>
                    <a:pt x="1141" y="4064"/>
                    <a:pt x="1141" y="4064"/>
                    <a:pt x="1141" y="4087"/>
                  </a:cubicBezTo>
                  <a:cubicBezTo>
                    <a:pt x="0" y="8538"/>
                    <a:pt x="2442" y="13582"/>
                    <a:pt x="2442" y="13582"/>
                  </a:cubicBezTo>
                  <a:cubicBezTo>
                    <a:pt x="3013" y="13559"/>
                    <a:pt x="3561" y="13468"/>
                    <a:pt x="4086" y="13354"/>
                  </a:cubicBezTo>
                  <a:lnTo>
                    <a:pt x="4086" y="17006"/>
                  </a:lnTo>
                  <a:cubicBezTo>
                    <a:pt x="4086" y="17006"/>
                    <a:pt x="5081" y="17649"/>
                    <a:pt x="6163" y="17649"/>
                  </a:cubicBezTo>
                  <a:cubicBezTo>
                    <a:pt x="7047" y="17649"/>
                    <a:pt x="7988" y="17219"/>
                    <a:pt x="8491" y="15659"/>
                  </a:cubicBezTo>
                  <a:lnTo>
                    <a:pt x="8491" y="10866"/>
                  </a:lnTo>
                  <a:cubicBezTo>
                    <a:pt x="10751" y="10158"/>
                    <a:pt x="12371" y="8035"/>
                    <a:pt x="12371" y="5547"/>
                  </a:cubicBezTo>
                  <a:cubicBezTo>
                    <a:pt x="12371" y="2489"/>
                    <a:pt x="9883" y="1"/>
                    <a:pt x="6802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6" name="Google Shape;2619;p83">
              <a:extLst>
                <a:ext uri="{FF2B5EF4-FFF2-40B4-BE49-F238E27FC236}">
                  <a16:creationId xmlns:a16="http://schemas.microsoft.com/office/drawing/2014/main" id="{A9785D18-775B-83F3-AA27-F8383E9FEA1D}"/>
                </a:ext>
              </a:extLst>
            </p:cNvPr>
            <p:cNvSpPr/>
            <p:nvPr/>
          </p:nvSpPr>
          <p:spPr>
            <a:xfrm>
              <a:off x="6886723" y="3428343"/>
              <a:ext cx="77999" cy="58296"/>
            </a:xfrm>
            <a:custGeom>
              <a:avLst/>
              <a:gdLst/>
              <a:ahLst/>
              <a:cxnLst/>
              <a:rect l="l" t="t" r="r" b="b"/>
              <a:pathLst>
                <a:path w="4521" h="3379" extrusionOk="0">
                  <a:moveTo>
                    <a:pt x="4520" y="1"/>
                  </a:moveTo>
                  <a:lnTo>
                    <a:pt x="4520" y="1"/>
                  </a:lnTo>
                  <a:cubicBezTo>
                    <a:pt x="3379" y="1575"/>
                    <a:pt x="1" y="1804"/>
                    <a:pt x="1" y="1804"/>
                  </a:cubicBezTo>
                  <a:lnTo>
                    <a:pt x="1" y="3379"/>
                  </a:lnTo>
                  <a:cubicBezTo>
                    <a:pt x="2854" y="3333"/>
                    <a:pt x="4360" y="1918"/>
                    <a:pt x="4360" y="1918"/>
                  </a:cubicBezTo>
                  <a:lnTo>
                    <a:pt x="4520" y="1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2620;p83">
              <a:extLst>
                <a:ext uri="{FF2B5EF4-FFF2-40B4-BE49-F238E27FC236}">
                  <a16:creationId xmlns:a16="http://schemas.microsoft.com/office/drawing/2014/main" id="{E5378A3A-0DAA-B5E3-D50D-E692BB760B20}"/>
                </a:ext>
              </a:extLst>
            </p:cNvPr>
            <p:cNvSpPr/>
            <p:nvPr/>
          </p:nvSpPr>
          <p:spPr>
            <a:xfrm>
              <a:off x="6841832" y="3222970"/>
              <a:ext cx="229993" cy="247142"/>
            </a:xfrm>
            <a:custGeom>
              <a:avLst/>
              <a:gdLst/>
              <a:ahLst/>
              <a:cxnLst/>
              <a:rect l="l" t="t" r="r" b="b"/>
              <a:pathLst>
                <a:path w="13331" h="14325" extrusionOk="0">
                  <a:moveTo>
                    <a:pt x="5286" y="1"/>
                  </a:moveTo>
                  <a:cubicBezTo>
                    <a:pt x="2752" y="1"/>
                    <a:pt x="344" y="1492"/>
                    <a:pt x="1" y="3391"/>
                  </a:cubicBezTo>
                  <a:cubicBezTo>
                    <a:pt x="1" y="3391"/>
                    <a:pt x="297" y="7705"/>
                    <a:pt x="2146" y="8914"/>
                  </a:cubicBezTo>
                  <a:cubicBezTo>
                    <a:pt x="2146" y="8914"/>
                    <a:pt x="2615" y="7688"/>
                    <a:pt x="3441" y="7688"/>
                  </a:cubicBezTo>
                  <a:cubicBezTo>
                    <a:pt x="3544" y="7688"/>
                    <a:pt x="3653" y="7707"/>
                    <a:pt x="3767" y="7750"/>
                  </a:cubicBezTo>
                  <a:cubicBezTo>
                    <a:pt x="4784" y="8157"/>
                    <a:pt x="3786" y="10490"/>
                    <a:pt x="2636" y="10490"/>
                  </a:cubicBezTo>
                  <a:cubicBezTo>
                    <a:pt x="2625" y="10490"/>
                    <a:pt x="2614" y="10490"/>
                    <a:pt x="2603" y="10489"/>
                  </a:cubicBezTo>
                  <a:lnTo>
                    <a:pt x="2603" y="10489"/>
                  </a:lnTo>
                  <a:cubicBezTo>
                    <a:pt x="2603" y="10489"/>
                    <a:pt x="3607" y="14278"/>
                    <a:pt x="6962" y="14324"/>
                  </a:cubicBezTo>
                  <a:cubicBezTo>
                    <a:pt x="6962" y="14324"/>
                    <a:pt x="13331" y="10307"/>
                    <a:pt x="10888" y="4030"/>
                  </a:cubicBezTo>
                  <a:cubicBezTo>
                    <a:pt x="9757" y="1111"/>
                    <a:pt x="7474" y="1"/>
                    <a:pt x="5286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8" name="Google Shape;2621;p83">
              <a:extLst>
                <a:ext uri="{FF2B5EF4-FFF2-40B4-BE49-F238E27FC236}">
                  <a16:creationId xmlns:a16="http://schemas.microsoft.com/office/drawing/2014/main" id="{D49B5C28-A894-5573-7E03-BFF29FC4E787}"/>
                </a:ext>
              </a:extLst>
            </p:cNvPr>
            <p:cNvSpPr/>
            <p:nvPr/>
          </p:nvSpPr>
          <p:spPr>
            <a:xfrm>
              <a:off x="6667772" y="3757073"/>
              <a:ext cx="246538" cy="178098"/>
            </a:xfrm>
            <a:custGeom>
              <a:avLst/>
              <a:gdLst/>
              <a:ahLst/>
              <a:cxnLst/>
              <a:rect l="l" t="t" r="r" b="b"/>
              <a:pathLst>
                <a:path w="14290" h="10323" extrusionOk="0">
                  <a:moveTo>
                    <a:pt x="7302" y="1"/>
                  </a:moveTo>
                  <a:cubicBezTo>
                    <a:pt x="3214" y="1"/>
                    <a:pt x="1" y="5963"/>
                    <a:pt x="1" y="5963"/>
                  </a:cubicBezTo>
                  <a:lnTo>
                    <a:pt x="8811" y="10323"/>
                  </a:lnTo>
                  <a:lnTo>
                    <a:pt x="14290" y="2904"/>
                  </a:lnTo>
                  <a:cubicBezTo>
                    <a:pt x="14290" y="2904"/>
                    <a:pt x="12532" y="919"/>
                    <a:pt x="8081" y="74"/>
                  </a:cubicBezTo>
                  <a:cubicBezTo>
                    <a:pt x="7818" y="24"/>
                    <a:pt x="7559" y="1"/>
                    <a:pt x="7302" y="1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9" name="Google Shape;2622;p83">
              <a:extLst>
                <a:ext uri="{FF2B5EF4-FFF2-40B4-BE49-F238E27FC236}">
                  <a16:creationId xmlns:a16="http://schemas.microsoft.com/office/drawing/2014/main" id="{1D9AABE4-9216-1936-A13C-8DC046BFEDB4}"/>
                </a:ext>
              </a:extLst>
            </p:cNvPr>
            <p:cNvSpPr/>
            <p:nvPr/>
          </p:nvSpPr>
          <p:spPr>
            <a:xfrm>
              <a:off x="6982423" y="3205062"/>
              <a:ext cx="113815" cy="114212"/>
            </a:xfrm>
            <a:custGeom>
              <a:avLst/>
              <a:gdLst/>
              <a:ahLst/>
              <a:cxnLst/>
              <a:rect l="l" t="t" r="r" b="b"/>
              <a:pathLst>
                <a:path w="6597" h="6620" extrusionOk="0">
                  <a:moveTo>
                    <a:pt x="3310" y="1"/>
                  </a:moveTo>
                  <a:cubicBezTo>
                    <a:pt x="1461" y="1"/>
                    <a:pt x="0" y="1484"/>
                    <a:pt x="0" y="3310"/>
                  </a:cubicBezTo>
                  <a:cubicBezTo>
                    <a:pt x="0" y="5136"/>
                    <a:pt x="1461" y="6620"/>
                    <a:pt x="3310" y="6620"/>
                  </a:cubicBezTo>
                  <a:cubicBezTo>
                    <a:pt x="5136" y="6620"/>
                    <a:pt x="6597" y="5136"/>
                    <a:pt x="6597" y="3310"/>
                  </a:cubicBezTo>
                  <a:cubicBezTo>
                    <a:pt x="6597" y="1484"/>
                    <a:pt x="5136" y="1"/>
                    <a:pt x="3310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" name="Google Shape;2623;p83">
              <a:extLst>
                <a:ext uri="{FF2B5EF4-FFF2-40B4-BE49-F238E27FC236}">
                  <a16:creationId xmlns:a16="http://schemas.microsoft.com/office/drawing/2014/main" id="{EF877C7D-27BB-2DDE-BA15-FE4BE37F1AAE}"/>
                </a:ext>
              </a:extLst>
            </p:cNvPr>
            <p:cNvSpPr/>
            <p:nvPr/>
          </p:nvSpPr>
          <p:spPr>
            <a:xfrm>
              <a:off x="6617377" y="4015101"/>
              <a:ext cx="532429" cy="168557"/>
            </a:xfrm>
            <a:custGeom>
              <a:avLst/>
              <a:gdLst/>
              <a:ahLst/>
              <a:cxnLst/>
              <a:rect l="l" t="t" r="r" b="b"/>
              <a:pathLst>
                <a:path w="30861" h="9770" extrusionOk="0">
                  <a:moveTo>
                    <a:pt x="15761" y="0"/>
                  </a:moveTo>
                  <a:cubicBezTo>
                    <a:pt x="15670" y="0"/>
                    <a:pt x="15579" y="23"/>
                    <a:pt x="15499" y="69"/>
                  </a:cubicBezTo>
                  <a:lnTo>
                    <a:pt x="320" y="8811"/>
                  </a:lnTo>
                  <a:cubicBezTo>
                    <a:pt x="69" y="8948"/>
                    <a:pt x="0" y="9267"/>
                    <a:pt x="137" y="9495"/>
                  </a:cubicBezTo>
                  <a:cubicBezTo>
                    <a:pt x="228" y="9678"/>
                    <a:pt x="388" y="9769"/>
                    <a:pt x="571" y="9769"/>
                  </a:cubicBezTo>
                  <a:cubicBezTo>
                    <a:pt x="662" y="9769"/>
                    <a:pt x="753" y="9747"/>
                    <a:pt x="822" y="9701"/>
                  </a:cubicBezTo>
                  <a:lnTo>
                    <a:pt x="15773" y="1119"/>
                  </a:lnTo>
                  <a:lnTo>
                    <a:pt x="30016" y="9199"/>
                  </a:lnTo>
                  <a:cubicBezTo>
                    <a:pt x="30101" y="9245"/>
                    <a:pt x="30194" y="9268"/>
                    <a:pt x="30285" y="9268"/>
                  </a:cubicBezTo>
                  <a:cubicBezTo>
                    <a:pt x="30463" y="9268"/>
                    <a:pt x="30633" y="9182"/>
                    <a:pt x="30723" y="9016"/>
                  </a:cubicBezTo>
                  <a:cubicBezTo>
                    <a:pt x="30860" y="8765"/>
                    <a:pt x="30769" y="8446"/>
                    <a:pt x="30518" y="8309"/>
                  </a:cubicBezTo>
                  <a:lnTo>
                    <a:pt x="16024" y="69"/>
                  </a:lnTo>
                  <a:cubicBezTo>
                    <a:pt x="15944" y="23"/>
                    <a:pt x="15852" y="0"/>
                    <a:pt x="15761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2624;p83">
              <a:extLst>
                <a:ext uri="{FF2B5EF4-FFF2-40B4-BE49-F238E27FC236}">
                  <a16:creationId xmlns:a16="http://schemas.microsoft.com/office/drawing/2014/main" id="{9F479A19-49B0-FD00-D6A9-C268A01B31C1}"/>
                </a:ext>
              </a:extLst>
            </p:cNvPr>
            <p:cNvSpPr/>
            <p:nvPr/>
          </p:nvSpPr>
          <p:spPr>
            <a:xfrm>
              <a:off x="7073378" y="4120238"/>
              <a:ext cx="76429" cy="54777"/>
            </a:xfrm>
            <a:custGeom>
              <a:avLst/>
              <a:gdLst/>
              <a:ahLst/>
              <a:cxnLst/>
              <a:rect l="l" t="t" r="r" b="b"/>
              <a:pathLst>
                <a:path w="4430" h="3175" extrusionOk="0">
                  <a:moveTo>
                    <a:pt x="206" y="1"/>
                  </a:moveTo>
                  <a:cubicBezTo>
                    <a:pt x="138" y="366"/>
                    <a:pt x="69" y="731"/>
                    <a:pt x="1" y="1073"/>
                  </a:cubicBezTo>
                  <a:lnTo>
                    <a:pt x="3585" y="3105"/>
                  </a:lnTo>
                  <a:cubicBezTo>
                    <a:pt x="3670" y="3151"/>
                    <a:pt x="3763" y="3174"/>
                    <a:pt x="3854" y="3174"/>
                  </a:cubicBezTo>
                  <a:cubicBezTo>
                    <a:pt x="4032" y="3174"/>
                    <a:pt x="4202" y="3088"/>
                    <a:pt x="4292" y="2922"/>
                  </a:cubicBezTo>
                  <a:cubicBezTo>
                    <a:pt x="4429" y="2671"/>
                    <a:pt x="4338" y="2352"/>
                    <a:pt x="4087" y="2215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2625;p83">
              <a:extLst>
                <a:ext uri="{FF2B5EF4-FFF2-40B4-BE49-F238E27FC236}">
                  <a16:creationId xmlns:a16="http://schemas.microsoft.com/office/drawing/2014/main" id="{90927B4C-6E1D-EB7E-E2D4-CAC00B851F26}"/>
                </a:ext>
              </a:extLst>
            </p:cNvPr>
            <p:cNvSpPr/>
            <p:nvPr/>
          </p:nvSpPr>
          <p:spPr>
            <a:xfrm>
              <a:off x="6617377" y="4133626"/>
              <a:ext cx="65387" cy="50032"/>
            </a:xfrm>
            <a:custGeom>
              <a:avLst/>
              <a:gdLst/>
              <a:ahLst/>
              <a:cxnLst/>
              <a:rect l="l" t="t" r="r" b="b"/>
              <a:pathLst>
                <a:path w="3790" h="2900" extrusionOk="0">
                  <a:moveTo>
                    <a:pt x="3675" y="1"/>
                  </a:moveTo>
                  <a:lnTo>
                    <a:pt x="320" y="1941"/>
                  </a:lnTo>
                  <a:cubicBezTo>
                    <a:pt x="69" y="2078"/>
                    <a:pt x="0" y="2397"/>
                    <a:pt x="137" y="2625"/>
                  </a:cubicBezTo>
                  <a:cubicBezTo>
                    <a:pt x="228" y="2808"/>
                    <a:pt x="388" y="2899"/>
                    <a:pt x="571" y="2899"/>
                  </a:cubicBezTo>
                  <a:cubicBezTo>
                    <a:pt x="662" y="2899"/>
                    <a:pt x="753" y="2877"/>
                    <a:pt x="822" y="2831"/>
                  </a:cubicBezTo>
                  <a:lnTo>
                    <a:pt x="3789" y="1119"/>
                  </a:lnTo>
                  <a:cubicBezTo>
                    <a:pt x="3744" y="754"/>
                    <a:pt x="3698" y="389"/>
                    <a:pt x="3675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2626;p83">
              <a:extLst>
                <a:ext uri="{FF2B5EF4-FFF2-40B4-BE49-F238E27FC236}">
                  <a16:creationId xmlns:a16="http://schemas.microsoft.com/office/drawing/2014/main" id="{FE2813E7-9981-AB2A-2A80-43B97A6A2BDE}"/>
                </a:ext>
              </a:extLst>
            </p:cNvPr>
            <p:cNvSpPr/>
            <p:nvPr/>
          </p:nvSpPr>
          <p:spPr>
            <a:xfrm>
              <a:off x="6616980" y="3876477"/>
              <a:ext cx="531636" cy="449341"/>
            </a:xfrm>
            <a:custGeom>
              <a:avLst/>
              <a:gdLst/>
              <a:ahLst/>
              <a:cxnLst/>
              <a:rect l="l" t="t" r="r" b="b"/>
              <a:pathLst>
                <a:path w="30815" h="26045" extrusionOk="0">
                  <a:moveTo>
                    <a:pt x="30290" y="1"/>
                  </a:moveTo>
                  <a:cubicBezTo>
                    <a:pt x="30016" y="1"/>
                    <a:pt x="29787" y="229"/>
                    <a:pt x="29787" y="503"/>
                  </a:cubicBezTo>
                  <a:lnTo>
                    <a:pt x="29787" y="16481"/>
                  </a:lnTo>
                  <a:lnTo>
                    <a:pt x="14609" y="24652"/>
                  </a:lnTo>
                  <a:lnTo>
                    <a:pt x="14723" y="9382"/>
                  </a:lnTo>
                  <a:cubicBezTo>
                    <a:pt x="14723" y="9108"/>
                    <a:pt x="14494" y="8857"/>
                    <a:pt x="14221" y="8857"/>
                  </a:cubicBezTo>
                  <a:cubicBezTo>
                    <a:pt x="13924" y="8857"/>
                    <a:pt x="13696" y="9085"/>
                    <a:pt x="13696" y="9382"/>
                  </a:cubicBezTo>
                  <a:lnTo>
                    <a:pt x="13581" y="24606"/>
                  </a:lnTo>
                  <a:lnTo>
                    <a:pt x="1119" y="16983"/>
                  </a:lnTo>
                  <a:lnTo>
                    <a:pt x="1028" y="1370"/>
                  </a:lnTo>
                  <a:cubicBezTo>
                    <a:pt x="1028" y="1096"/>
                    <a:pt x="799" y="868"/>
                    <a:pt x="525" y="868"/>
                  </a:cubicBezTo>
                  <a:cubicBezTo>
                    <a:pt x="229" y="868"/>
                    <a:pt x="0" y="1096"/>
                    <a:pt x="0" y="1370"/>
                  </a:cubicBezTo>
                  <a:lnTo>
                    <a:pt x="92" y="17279"/>
                  </a:lnTo>
                  <a:cubicBezTo>
                    <a:pt x="92" y="17462"/>
                    <a:pt x="183" y="17622"/>
                    <a:pt x="343" y="17713"/>
                  </a:cubicBezTo>
                  <a:lnTo>
                    <a:pt x="13833" y="25953"/>
                  </a:lnTo>
                  <a:cubicBezTo>
                    <a:pt x="13833" y="25953"/>
                    <a:pt x="13833" y="25976"/>
                    <a:pt x="13833" y="25976"/>
                  </a:cubicBezTo>
                  <a:cubicBezTo>
                    <a:pt x="13855" y="25976"/>
                    <a:pt x="13878" y="25999"/>
                    <a:pt x="13924" y="25999"/>
                  </a:cubicBezTo>
                  <a:cubicBezTo>
                    <a:pt x="13924" y="25999"/>
                    <a:pt x="13947" y="26021"/>
                    <a:pt x="13947" y="26021"/>
                  </a:cubicBezTo>
                  <a:cubicBezTo>
                    <a:pt x="13992" y="26021"/>
                    <a:pt x="14038" y="26044"/>
                    <a:pt x="14061" y="26044"/>
                  </a:cubicBezTo>
                  <a:lnTo>
                    <a:pt x="14084" y="26044"/>
                  </a:lnTo>
                  <a:cubicBezTo>
                    <a:pt x="14129" y="26044"/>
                    <a:pt x="14175" y="26044"/>
                    <a:pt x="14221" y="26021"/>
                  </a:cubicBezTo>
                  <a:cubicBezTo>
                    <a:pt x="14243" y="26021"/>
                    <a:pt x="14266" y="25999"/>
                    <a:pt x="14266" y="25999"/>
                  </a:cubicBezTo>
                  <a:cubicBezTo>
                    <a:pt x="14289" y="25999"/>
                    <a:pt x="14312" y="25999"/>
                    <a:pt x="14335" y="25976"/>
                  </a:cubicBezTo>
                  <a:lnTo>
                    <a:pt x="30541" y="17234"/>
                  </a:lnTo>
                  <a:cubicBezTo>
                    <a:pt x="30700" y="17165"/>
                    <a:pt x="30815" y="16983"/>
                    <a:pt x="30815" y="16800"/>
                  </a:cubicBezTo>
                  <a:lnTo>
                    <a:pt x="30815" y="503"/>
                  </a:lnTo>
                  <a:cubicBezTo>
                    <a:pt x="30815" y="229"/>
                    <a:pt x="30586" y="1"/>
                    <a:pt x="3029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2627;p83">
              <a:extLst>
                <a:ext uri="{FF2B5EF4-FFF2-40B4-BE49-F238E27FC236}">
                  <a16:creationId xmlns:a16="http://schemas.microsoft.com/office/drawing/2014/main" id="{2A74E9F4-EE1D-CDBF-5059-D838177637B1}"/>
                </a:ext>
              </a:extLst>
            </p:cNvPr>
            <p:cNvSpPr/>
            <p:nvPr/>
          </p:nvSpPr>
          <p:spPr>
            <a:xfrm>
              <a:off x="6852856" y="4029265"/>
              <a:ext cx="18132" cy="71701"/>
            </a:xfrm>
            <a:custGeom>
              <a:avLst/>
              <a:gdLst/>
              <a:ahLst/>
              <a:cxnLst/>
              <a:rect l="l" t="t" r="r" b="b"/>
              <a:pathLst>
                <a:path w="1051" h="4156" extrusionOk="0">
                  <a:moveTo>
                    <a:pt x="549" y="1"/>
                  </a:moveTo>
                  <a:cubicBezTo>
                    <a:pt x="252" y="1"/>
                    <a:pt x="24" y="229"/>
                    <a:pt x="24" y="526"/>
                  </a:cubicBezTo>
                  <a:lnTo>
                    <a:pt x="1" y="3790"/>
                  </a:lnTo>
                  <a:lnTo>
                    <a:pt x="640" y="4155"/>
                  </a:lnTo>
                  <a:lnTo>
                    <a:pt x="1028" y="3904"/>
                  </a:lnTo>
                  <a:lnTo>
                    <a:pt x="1051" y="526"/>
                  </a:lnTo>
                  <a:cubicBezTo>
                    <a:pt x="1051" y="252"/>
                    <a:pt x="822" y="1"/>
                    <a:pt x="549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2628;p83">
              <a:extLst>
                <a:ext uri="{FF2B5EF4-FFF2-40B4-BE49-F238E27FC236}">
                  <a16:creationId xmlns:a16="http://schemas.microsoft.com/office/drawing/2014/main" id="{880A76C7-37F5-CAC5-61CC-015920CA743C}"/>
                </a:ext>
              </a:extLst>
            </p:cNvPr>
            <p:cNvSpPr/>
            <p:nvPr/>
          </p:nvSpPr>
          <p:spPr>
            <a:xfrm>
              <a:off x="6616980" y="3891452"/>
              <a:ext cx="18132" cy="76411"/>
            </a:xfrm>
            <a:custGeom>
              <a:avLst/>
              <a:gdLst/>
              <a:ahLst/>
              <a:cxnLst/>
              <a:rect l="l" t="t" r="r" b="b"/>
              <a:pathLst>
                <a:path w="1051" h="4429" extrusionOk="0">
                  <a:moveTo>
                    <a:pt x="525" y="0"/>
                  </a:moveTo>
                  <a:cubicBezTo>
                    <a:pt x="229" y="0"/>
                    <a:pt x="0" y="228"/>
                    <a:pt x="0" y="502"/>
                  </a:cubicBezTo>
                  <a:lnTo>
                    <a:pt x="23" y="3835"/>
                  </a:lnTo>
                  <a:lnTo>
                    <a:pt x="1050" y="4428"/>
                  </a:lnTo>
                  <a:lnTo>
                    <a:pt x="1028" y="502"/>
                  </a:lnTo>
                  <a:cubicBezTo>
                    <a:pt x="1028" y="228"/>
                    <a:pt x="799" y="0"/>
                    <a:pt x="525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2629;p83">
              <a:extLst>
                <a:ext uri="{FF2B5EF4-FFF2-40B4-BE49-F238E27FC236}">
                  <a16:creationId xmlns:a16="http://schemas.microsoft.com/office/drawing/2014/main" id="{BAB7EB0C-13C9-1CDE-2108-3C5C1BF0E786}"/>
                </a:ext>
              </a:extLst>
            </p:cNvPr>
            <p:cNvSpPr/>
            <p:nvPr/>
          </p:nvSpPr>
          <p:spPr>
            <a:xfrm>
              <a:off x="7130880" y="3876477"/>
              <a:ext cx="17736" cy="58693"/>
            </a:xfrm>
            <a:custGeom>
              <a:avLst/>
              <a:gdLst/>
              <a:ahLst/>
              <a:cxnLst/>
              <a:rect l="l" t="t" r="r" b="b"/>
              <a:pathLst>
                <a:path w="1028" h="3402" extrusionOk="0">
                  <a:moveTo>
                    <a:pt x="503" y="1"/>
                  </a:moveTo>
                  <a:cubicBezTo>
                    <a:pt x="229" y="1"/>
                    <a:pt x="0" y="229"/>
                    <a:pt x="0" y="503"/>
                  </a:cubicBezTo>
                  <a:lnTo>
                    <a:pt x="0" y="3402"/>
                  </a:lnTo>
                  <a:lnTo>
                    <a:pt x="1028" y="2763"/>
                  </a:lnTo>
                  <a:lnTo>
                    <a:pt x="1028" y="503"/>
                  </a:lnTo>
                  <a:cubicBezTo>
                    <a:pt x="1028" y="229"/>
                    <a:pt x="799" y="1"/>
                    <a:pt x="503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2630;p83">
              <a:extLst>
                <a:ext uri="{FF2B5EF4-FFF2-40B4-BE49-F238E27FC236}">
                  <a16:creationId xmlns:a16="http://schemas.microsoft.com/office/drawing/2014/main" id="{8625FA3E-0DFC-938C-66C6-10F771AB2FBC}"/>
                </a:ext>
              </a:extLst>
            </p:cNvPr>
            <p:cNvSpPr/>
            <p:nvPr/>
          </p:nvSpPr>
          <p:spPr>
            <a:xfrm>
              <a:off x="6606353" y="3535464"/>
              <a:ext cx="600939" cy="527305"/>
            </a:xfrm>
            <a:custGeom>
              <a:avLst/>
              <a:gdLst/>
              <a:ahLst/>
              <a:cxnLst/>
              <a:rect l="l" t="t" r="r" b="b"/>
              <a:pathLst>
                <a:path w="34832" h="30564" extrusionOk="0">
                  <a:moveTo>
                    <a:pt x="34832" y="0"/>
                  </a:moveTo>
                  <a:lnTo>
                    <a:pt x="15772" y="10249"/>
                  </a:lnTo>
                  <a:lnTo>
                    <a:pt x="12098" y="21456"/>
                  </a:lnTo>
                  <a:lnTo>
                    <a:pt x="0" y="15042"/>
                  </a:lnTo>
                  <a:lnTo>
                    <a:pt x="411" y="22483"/>
                  </a:lnTo>
                  <a:lnTo>
                    <a:pt x="14837" y="30563"/>
                  </a:lnTo>
                  <a:lnTo>
                    <a:pt x="31408" y="21091"/>
                  </a:lnTo>
                  <a:lnTo>
                    <a:pt x="34832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2631;p83">
              <a:extLst>
                <a:ext uri="{FF2B5EF4-FFF2-40B4-BE49-F238E27FC236}">
                  <a16:creationId xmlns:a16="http://schemas.microsoft.com/office/drawing/2014/main" id="{41BB01EC-F984-3844-6B5A-F322BE557E7B}"/>
                </a:ext>
              </a:extLst>
            </p:cNvPr>
            <p:cNvSpPr/>
            <p:nvPr/>
          </p:nvSpPr>
          <p:spPr>
            <a:xfrm>
              <a:off x="6862311" y="3717789"/>
              <a:ext cx="21290" cy="336303"/>
            </a:xfrm>
            <a:custGeom>
              <a:avLst/>
              <a:gdLst/>
              <a:ahLst/>
              <a:cxnLst/>
              <a:rect l="l" t="t" r="r" b="b"/>
              <a:pathLst>
                <a:path w="1234" h="19493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1096" y="1621"/>
                    <a:pt x="959" y="3241"/>
                    <a:pt x="845" y="4862"/>
                  </a:cubicBezTo>
                  <a:lnTo>
                    <a:pt x="526" y="9746"/>
                  </a:lnTo>
                  <a:lnTo>
                    <a:pt x="229" y="14608"/>
                  </a:lnTo>
                  <a:cubicBezTo>
                    <a:pt x="138" y="16252"/>
                    <a:pt x="69" y="17872"/>
                    <a:pt x="1" y="19493"/>
                  </a:cubicBezTo>
                  <a:cubicBezTo>
                    <a:pt x="138" y="17872"/>
                    <a:pt x="252" y="16252"/>
                    <a:pt x="366" y="14631"/>
                  </a:cubicBezTo>
                  <a:lnTo>
                    <a:pt x="708" y="9746"/>
                  </a:lnTo>
                  <a:lnTo>
                    <a:pt x="982" y="4885"/>
                  </a:lnTo>
                  <a:cubicBezTo>
                    <a:pt x="1073" y="3241"/>
                    <a:pt x="1165" y="1621"/>
                    <a:pt x="1233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TextBox 4" title="0">
            <a:extLst>
              <a:ext uri="{FF2B5EF4-FFF2-40B4-BE49-F238E27FC236}">
                <a16:creationId xmlns:a16="http://schemas.microsoft.com/office/drawing/2014/main" id="{5238A096-AD86-1851-E723-CCFBEBE83A83}"/>
              </a:ext>
            </a:extLst>
          </p:cNvPr>
          <p:cNvSpPr txBox="1"/>
          <p:nvPr/>
        </p:nvSpPr>
        <p:spPr>
          <a:xfrm>
            <a:off x="8798425" y="6635917"/>
            <a:ext cx="27337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(Free vector, 2019)</a:t>
            </a:r>
          </a:p>
        </p:txBody>
      </p:sp>
    </p:spTree>
    <p:extLst>
      <p:ext uri="{BB962C8B-B14F-4D97-AF65-F5344CB8AC3E}">
        <p14:creationId xmlns:p14="http://schemas.microsoft.com/office/powerpoint/2010/main" val="147885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5830A2-C8A8-3C5A-D9F9-997E2AB0E3F8}"/>
              </a:ext>
            </a:extLst>
          </p:cNvPr>
          <p:cNvGrpSpPr/>
          <p:nvPr/>
        </p:nvGrpSpPr>
        <p:grpSpPr>
          <a:xfrm>
            <a:off x="1424301" y="3793473"/>
            <a:ext cx="4405745" cy="3050786"/>
            <a:chOff x="1424301" y="3793473"/>
            <a:chExt cx="4405745" cy="3050786"/>
          </a:xfrm>
        </p:grpSpPr>
        <p:pic>
          <p:nvPicPr>
            <p:cNvPr id="12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7BAA2C4D-B832-0A00-8FCB-379A4C7F2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301" y="3793473"/>
              <a:ext cx="4405745" cy="26623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00F95-B531-549E-53D2-C700A78FB840}"/>
                </a:ext>
              </a:extLst>
            </p:cNvPr>
            <p:cNvSpPr txBox="1"/>
            <p:nvPr/>
          </p:nvSpPr>
          <p:spPr>
            <a:xfrm>
              <a:off x="1548171" y="6413372"/>
              <a:ext cx="4124990" cy="4308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 rtl="0" fontAlgn="base">
                <a:buFont typeface="Arial" panose="020B0604020202020204" pitchFamily="34" charset="0"/>
                <a:buChar char="•"/>
              </a:pPr>
              <a:r>
                <a:rPr lang="en-GB" sz="1100" i="1" dirty="0"/>
                <a:t> </a:t>
              </a:r>
              <a:r>
                <a:rPr lang="en-GB" sz="1100" b="0" i="1" u="none" strike="noStrike" dirty="0">
                  <a:solidFill>
                    <a:srgbClr val="000000"/>
                  </a:solidFill>
                  <a:effectLst/>
                </a:rPr>
                <a:t>Almost 70% of our customers do not have a dependent</a:t>
              </a:r>
              <a:r>
                <a:rPr lang="en-US" sz="1100" b="0" i="1" dirty="0">
                  <a:solidFill>
                    <a:srgbClr val="000000"/>
                  </a:solidFill>
                  <a:effectLst/>
                </a:rPr>
                <a:t>​</a:t>
              </a:r>
              <a:endParaRPr lang="en-US" sz="1100" b="0" i="1" dirty="0">
                <a:effectLst/>
              </a:endParaRPr>
            </a:p>
            <a:p>
              <a:pPr algn="ctr" rtl="0" fontAlgn="base">
                <a:buFont typeface="Arial" panose="020B0604020202020204" pitchFamily="34" charset="0"/>
                <a:buChar char="•"/>
              </a:pPr>
              <a:r>
                <a:rPr lang="en-GB" sz="1100" b="0" i="1" u="none" strike="noStrike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GB" sz="1100" b="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Customers</a:t>
              </a:r>
              <a:r>
                <a:rPr lang="en-GB" sz="1100" b="0" i="1" u="none" strike="noStrike" dirty="0">
                  <a:solidFill>
                    <a:srgbClr val="000000"/>
                  </a:solidFill>
                  <a:effectLst/>
                </a:rPr>
                <a:t> without dependents tend to churn more</a:t>
              </a:r>
              <a:endParaRPr lang="en-US" sz="1100" b="0" i="1" dirty="0">
                <a:effectLst/>
              </a:endParaRPr>
            </a:p>
          </p:txBody>
        </p:sp>
      </p:grpSp>
      <p:sp>
        <p:nvSpPr>
          <p:cNvPr id="7" name="Title 11">
            <a:extLst>
              <a:ext uri="{FF2B5EF4-FFF2-40B4-BE49-F238E27FC236}">
                <a16:creationId xmlns:a16="http://schemas.microsoft.com/office/drawing/2014/main" id="{3A50731C-42F2-3CC3-80A2-5ABB8AC8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33" y="7030"/>
            <a:ext cx="10972800" cy="57995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Key Findings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D2D8DD-B136-1810-CB38-C720EB316A73}"/>
              </a:ext>
            </a:extLst>
          </p:cNvPr>
          <p:cNvGrpSpPr/>
          <p:nvPr/>
        </p:nvGrpSpPr>
        <p:grpSpPr>
          <a:xfrm>
            <a:off x="7737062" y="217451"/>
            <a:ext cx="4197927" cy="3254984"/>
            <a:chOff x="7980219" y="499284"/>
            <a:chExt cx="4197927" cy="32549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2098D4-7B2D-BC0B-E79B-7D3636C822B1}"/>
                </a:ext>
              </a:extLst>
            </p:cNvPr>
            <p:cNvSpPr txBox="1"/>
            <p:nvPr/>
          </p:nvSpPr>
          <p:spPr>
            <a:xfrm>
              <a:off x="8269763" y="3107937"/>
              <a:ext cx="36396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GB" sz="1200" i="1" dirty="0">
                  <a:solidFill>
                    <a:srgbClr val="35310C"/>
                  </a:solidFill>
                  <a:latin typeface="Calibri"/>
                  <a:cs typeface="Calibri"/>
                </a:rPr>
                <a:t> Correlation between different attributes:</a:t>
              </a:r>
              <a:r>
                <a:rPr lang="en-US" sz="1200" i="1" dirty="0">
                  <a:solidFill>
                    <a:srgbClr val="35310C"/>
                  </a:solidFill>
                  <a:latin typeface="Calibri"/>
                  <a:cs typeface="Calibri"/>
                </a:rPr>
                <a:t> </a:t>
              </a:r>
              <a:endParaRPr lang="en-US" sz="1200" dirty="0">
                <a:solidFill>
                  <a:srgbClr val="35310C"/>
                </a:solidFill>
                <a:latin typeface="Calibri"/>
                <a:cs typeface="Calibri"/>
              </a:endParaRPr>
            </a:p>
            <a:p>
              <a:pPr marL="171450" indent="-171450">
                <a:buFont typeface="Arial,Sans-Serif"/>
                <a:buChar char="•"/>
              </a:pPr>
              <a:r>
                <a:rPr lang="en-GB" sz="1200" i="1" dirty="0">
                  <a:solidFill>
                    <a:srgbClr val="35310C"/>
                  </a:solidFill>
                  <a:latin typeface="Calibri"/>
                  <a:cs typeface="Calibri"/>
                </a:rPr>
                <a:t>With each other</a:t>
              </a:r>
              <a:r>
                <a:rPr lang="en-US" sz="1200" i="1" dirty="0">
                  <a:solidFill>
                    <a:srgbClr val="35310C"/>
                  </a:solidFill>
                  <a:latin typeface="Calibri"/>
                  <a:cs typeface="Calibri"/>
                </a:rPr>
                <a:t> </a:t>
              </a:r>
              <a:endParaRPr lang="en-US" sz="1200" dirty="0">
                <a:solidFill>
                  <a:srgbClr val="35310C"/>
                </a:solidFill>
                <a:latin typeface="Calibri"/>
                <a:cs typeface="Calibri"/>
              </a:endParaRPr>
            </a:p>
            <a:p>
              <a:pPr marL="171450" indent="-171450">
                <a:buFont typeface="Arial,Sans-Serif"/>
                <a:buChar char="•"/>
              </a:pPr>
              <a:r>
                <a:rPr lang="en-GB" sz="1200" i="1" dirty="0">
                  <a:solidFill>
                    <a:srgbClr val="35310C"/>
                  </a:solidFill>
                  <a:latin typeface="Calibri"/>
                  <a:cs typeface="Calibri"/>
                </a:rPr>
                <a:t>With the target (Churn Value)</a:t>
              </a:r>
              <a:r>
                <a:rPr lang="en-US" sz="1200" i="1" dirty="0">
                  <a:solidFill>
                    <a:srgbClr val="35310C"/>
                  </a:solidFill>
                  <a:latin typeface="Calibri"/>
                  <a:cs typeface="Calibri"/>
                </a:rPr>
                <a:t> </a:t>
              </a:r>
              <a:endParaRPr lang="en-US" dirty="0">
                <a:latin typeface="Calibri"/>
                <a:cs typeface="Calibri"/>
              </a:endParaRPr>
            </a:p>
          </p:txBody>
        </p:sp>
        <p:pic>
          <p:nvPicPr>
            <p:cNvPr id="8" name="Picture 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FAC8E72-B307-13D0-1CCC-8070043CC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0219" y="499284"/>
              <a:ext cx="4197927" cy="260361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5E48E5-7DCC-91D7-523B-F2C1EA69F601}"/>
              </a:ext>
            </a:extLst>
          </p:cNvPr>
          <p:cNvGrpSpPr/>
          <p:nvPr/>
        </p:nvGrpSpPr>
        <p:grpSpPr>
          <a:xfrm>
            <a:off x="6649710" y="3731642"/>
            <a:ext cx="5221161" cy="3141246"/>
            <a:chOff x="5894750" y="4116362"/>
            <a:chExt cx="5508915" cy="3301392"/>
          </a:xfrm>
        </p:grpSpPr>
        <p:pic>
          <p:nvPicPr>
            <p:cNvPr id="18" name="Picture 17" descr="A picture containing text, screenshot, plot, line&#10;&#10;Description automatically generated">
              <a:extLst>
                <a:ext uri="{FF2B5EF4-FFF2-40B4-BE49-F238E27FC236}">
                  <a16:creationId xmlns:a16="http://schemas.microsoft.com/office/drawing/2014/main" id="{659626DE-688C-DF83-E933-B71FCC82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309" y="4116362"/>
              <a:ext cx="4903215" cy="260361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B98BFF-946E-EF9E-2B9D-B2E1253E9201}"/>
                </a:ext>
              </a:extLst>
            </p:cNvPr>
            <p:cNvSpPr txBox="1"/>
            <p:nvPr/>
          </p:nvSpPr>
          <p:spPr>
            <a:xfrm>
              <a:off x="5894750" y="6738472"/>
              <a:ext cx="5508915" cy="6792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l" rtl="0" fontAlgn="base">
                <a:buFont typeface="Arial" panose="020B0604020202020204" pitchFamily="34" charset="0"/>
                <a:buChar char="•"/>
              </a:pPr>
              <a:r>
                <a:rPr lang="en-GB" sz="1200" b="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50% of the customers who churned, did so in the first 5-10 months.</a:t>
              </a:r>
              <a:r>
                <a:rPr lang="en-US" sz="1200" b="0" i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​</a:t>
              </a:r>
              <a:endParaRPr lang="en-US" sz="12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 rtl="0" fontAlgn="base">
                <a:buFont typeface="Arial" panose="020B0604020202020204" pitchFamily="34" charset="0"/>
                <a:buChar char="•"/>
              </a:pPr>
              <a:r>
                <a:rPr lang="en-GB" sz="1200" b="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The first months in the service are the riskiest, as customers may join while having their own expectations from the company.</a:t>
              </a:r>
              <a:endParaRPr lang="en-US" sz="12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00CC831-E9D6-A726-20CC-22705FB35BC9}"/>
                </a:ext>
              </a:extLst>
            </p:cNvPr>
            <p:cNvSpPr/>
            <p:nvPr/>
          </p:nvSpPr>
          <p:spPr>
            <a:xfrm>
              <a:off x="10405056" y="4430487"/>
              <a:ext cx="524201" cy="337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3F8674-6C9F-AF0F-B203-38514557707A}"/>
              </a:ext>
            </a:extLst>
          </p:cNvPr>
          <p:cNvGrpSpPr/>
          <p:nvPr/>
        </p:nvGrpSpPr>
        <p:grpSpPr>
          <a:xfrm>
            <a:off x="231434" y="608982"/>
            <a:ext cx="7493620" cy="2971359"/>
            <a:chOff x="217816" y="731705"/>
            <a:chExt cx="7493620" cy="29713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BE2C47-7A40-5809-0E52-2C8A9BDE31B7}"/>
                </a:ext>
              </a:extLst>
            </p:cNvPr>
            <p:cNvSpPr txBox="1"/>
            <p:nvPr/>
          </p:nvSpPr>
          <p:spPr>
            <a:xfrm>
              <a:off x="217816" y="3102900"/>
              <a:ext cx="7493620" cy="60016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 rtl="0" fontAlgn="base">
                <a:buFont typeface="Arial" panose="020B0604020202020204" pitchFamily="34" charset="0"/>
                <a:buChar char="•"/>
              </a:pPr>
              <a:r>
                <a:rPr lang="en-GB" sz="11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20 % of our customers don’t use internet.</a:t>
              </a:r>
              <a:r>
                <a:rPr lang="en-US" sz="1100" i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​</a:t>
              </a:r>
              <a:endParaRPr lang="en-US" sz="1100" i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 rtl="0" fontAlgn="base">
                <a:buFont typeface="Arial" panose="020B0604020202020204" pitchFamily="34" charset="0"/>
                <a:buChar char="•"/>
              </a:pPr>
              <a:r>
                <a:rPr lang="en-GB" sz="11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Among those who use, 45 % use Fiber optic and 35% use DSL.</a:t>
              </a:r>
              <a:r>
                <a:rPr lang="en-US" sz="1100" i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​</a:t>
              </a:r>
              <a:endParaRPr lang="en-US" sz="1100" i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 rtl="0" fontAlgn="base">
                <a:buFont typeface="Arial" panose="020B0604020202020204" pitchFamily="34" charset="0"/>
                <a:buChar char="•"/>
              </a:pPr>
              <a:r>
                <a:rPr lang="en-GB" sz="11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Among those 45% using Fiber optic 40% churn. </a:t>
              </a:r>
              <a:r>
                <a:rPr lang="en-US" sz="1100" i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​</a:t>
              </a:r>
              <a:endParaRPr lang="en-US" sz="1100" i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05B6B048-1E7E-6F61-B0CC-52322FA8B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0286" y="794578"/>
              <a:ext cx="3469742" cy="2161011"/>
            </a:xfrm>
            <a:prstGeom prst="rect">
              <a:avLst/>
            </a:prstGeom>
          </p:spPr>
        </p:pic>
        <p:pic>
          <p:nvPicPr>
            <p:cNvPr id="11" name="Picture 15" descr="Chart, pie chart&#10;&#10;Description automatically generated">
              <a:extLst>
                <a:ext uri="{FF2B5EF4-FFF2-40B4-BE49-F238E27FC236}">
                  <a16:creationId xmlns:a16="http://schemas.microsoft.com/office/drawing/2014/main" id="{CAD5AC8F-2C83-4006-6D06-438170F9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4899" y="731705"/>
              <a:ext cx="3142638" cy="2286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164">
            <a:extLst>
              <a:ext uri="{FF2B5EF4-FFF2-40B4-BE49-F238E27FC236}">
                <a16:creationId xmlns:a16="http://schemas.microsoft.com/office/drawing/2014/main" id="{F2C13715-57F4-8E49-F41E-5B7761080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004" r="4037" b="4614"/>
          <a:stretch>
            <a:fillRect/>
          </a:stretch>
        </p:blipFill>
        <p:spPr>
          <a:xfrm rot="10800000">
            <a:off x="11987" y="-8921"/>
            <a:ext cx="10641567" cy="6868167"/>
          </a:xfrm>
          <a:prstGeom prst="rect">
            <a:avLst/>
          </a:prstGeom>
        </p:spPr>
      </p:pic>
      <p:sp>
        <p:nvSpPr>
          <p:cNvPr id="110" name="TextBox 109" title="0">
            <a:extLst>
              <a:ext uri="{FF2B5EF4-FFF2-40B4-BE49-F238E27FC236}">
                <a16:creationId xmlns:a16="http://schemas.microsoft.com/office/drawing/2014/main" id="{78B03DCF-1453-644E-9E19-890E93D9F761}"/>
              </a:ext>
            </a:extLst>
          </p:cNvPr>
          <p:cNvSpPr txBox="1"/>
          <p:nvPr/>
        </p:nvSpPr>
        <p:spPr>
          <a:xfrm>
            <a:off x="165277" y="2182060"/>
            <a:ext cx="5000281" cy="4024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split the dataset into training data and testing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chose </a:t>
            </a:r>
            <a:r>
              <a:rPr lang="en-US" sz="1600" u="sng" dirty="0">
                <a:solidFill>
                  <a:srgbClr val="9D6F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NAÏVE BAYES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testing the performance of several models including GLM &amp; Decision Tree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tried different splits in NB and GLM while in DT we tried 5 different folds.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 realised that unlike decision tree, NB does not give definitive rules.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Rules extracted from NB are for features with highest mean probabilities.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9D6F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Rectangle 113" title="0">
            <a:extLst>
              <a:ext uri="{FF2B5EF4-FFF2-40B4-BE49-F238E27FC236}">
                <a16:creationId xmlns:a16="http://schemas.microsoft.com/office/drawing/2014/main" id="{43916489-76E2-E746-AAB6-92E2415267A7}"/>
              </a:ext>
            </a:extLst>
          </p:cNvPr>
          <p:cNvSpPr/>
          <p:nvPr/>
        </p:nvSpPr>
        <p:spPr>
          <a:xfrm>
            <a:off x="164934" y="1167814"/>
            <a:ext cx="6160026" cy="621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5" name="TextBox 114" title="0">
            <a:extLst>
              <a:ext uri="{FF2B5EF4-FFF2-40B4-BE49-F238E27FC236}">
                <a16:creationId xmlns:a16="http://schemas.microsoft.com/office/drawing/2014/main" id="{B23106CA-5CA1-6143-ACF0-7287D5E06542}"/>
              </a:ext>
            </a:extLst>
          </p:cNvPr>
          <p:cNvSpPr txBox="1"/>
          <p:nvPr/>
        </p:nvSpPr>
        <p:spPr>
          <a:xfrm>
            <a:off x="483917" y="1232288"/>
            <a:ext cx="602872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"/>
                <a:cs typeface="Segoe UI"/>
              </a:rPr>
              <a:t>Performance Analysis</a:t>
            </a:r>
            <a:endParaRPr 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2" name="Title 11">
            <a:extLst>
              <a:ext uri="{FF2B5EF4-FFF2-40B4-BE49-F238E27FC236}">
                <a16:creationId xmlns:a16="http://schemas.microsoft.com/office/drawing/2014/main" id="{3EA43805-4CF5-FB92-50D5-EF309222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34" y="223280"/>
            <a:ext cx="10972800" cy="71596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Insights and Interpretation</a:t>
            </a:r>
          </a:p>
        </p:txBody>
      </p:sp>
      <p:pic>
        <p:nvPicPr>
          <p:cNvPr id="1109" name="Picture 1108">
            <a:extLst>
              <a:ext uri="{FF2B5EF4-FFF2-40B4-BE49-F238E27FC236}">
                <a16:creationId xmlns:a16="http://schemas.microsoft.com/office/drawing/2014/main" id="{EA971DA4-5C8E-6F35-96CC-2F60C00F1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0188" y="-309946"/>
            <a:ext cx="3053487" cy="2406542"/>
          </a:xfrm>
          <a:prstGeom prst="rect">
            <a:avLst/>
          </a:prstGeom>
        </p:spPr>
      </p:pic>
      <p:grpSp>
        <p:nvGrpSpPr>
          <p:cNvPr id="1110" name="Google Shape;1040;p68">
            <a:extLst>
              <a:ext uri="{FF2B5EF4-FFF2-40B4-BE49-F238E27FC236}">
                <a16:creationId xmlns:a16="http://schemas.microsoft.com/office/drawing/2014/main" id="{20F967F7-3504-D0EA-CC9E-1BA510AA65FA}"/>
              </a:ext>
            </a:extLst>
          </p:cNvPr>
          <p:cNvGrpSpPr/>
          <p:nvPr/>
        </p:nvGrpSpPr>
        <p:grpSpPr>
          <a:xfrm>
            <a:off x="8716174" y="3951195"/>
            <a:ext cx="3463839" cy="2906805"/>
            <a:chOff x="1897175" y="1267900"/>
            <a:chExt cx="3687300" cy="3154675"/>
          </a:xfrm>
        </p:grpSpPr>
        <p:sp>
          <p:nvSpPr>
            <p:cNvPr id="1111" name="Google Shape;1041;p68">
              <a:extLst>
                <a:ext uri="{FF2B5EF4-FFF2-40B4-BE49-F238E27FC236}">
                  <a16:creationId xmlns:a16="http://schemas.microsoft.com/office/drawing/2014/main" id="{FD1EB69B-0683-39CC-E004-56DE31FA9E40}"/>
                </a:ext>
              </a:extLst>
            </p:cNvPr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042;p68">
              <a:extLst>
                <a:ext uri="{FF2B5EF4-FFF2-40B4-BE49-F238E27FC236}">
                  <a16:creationId xmlns:a16="http://schemas.microsoft.com/office/drawing/2014/main" id="{1D62F1E1-99CB-E087-2DA1-4A940F740488}"/>
                </a:ext>
              </a:extLst>
            </p:cNvPr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043;p68">
              <a:extLst>
                <a:ext uri="{FF2B5EF4-FFF2-40B4-BE49-F238E27FC236}">
                  <a16:creationId xmlns:a16="http://schemas.microsoft.com/office/drawing/2014/main" id="{1008CA7D-8F8D-0777-622A-2EDD8D58B565}"/>
                </a:ext>
              </a:extLst>
            </p:cNvPr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044;p68">
              <a:extLst>
                <a:ext uri="{FF2B5EF4-FFF2-40B4-BE49-F238E27FC236}">
                  <a16:creationId xmlns:a16="http://schemas.microsoft.com/office/drawing/2014/main" id="{42CD9C43-B039-0596-40EB-88D621618E1B}"/>
                </a:ext>
              </a:extLst>
            </p:cNvPr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045;p68">
              <a:extLst>
                <a:ext uri="{FF2B5EF4-FFF2-40B4-BE49-F238E27FC236}">
                  <a16:creationId xmlns:a16="http://schemas.microsoft.com/office/drawing/2014/main" id="{B1294350-9D78-9550-A706-1FB3E7238B8B}"/>
                </a:ext>
              </a:extLst>
            </p:cNvPr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046;p68">
              <a:extLst>
                <a:ext uri="{FF2B5EF4-FFF2-40B4-BE49-F238E27FC236}">
                  <a16:creationId xmlns:a16="http://schemas.microsoft.com/office/drawing/2014/main" id="{65A5B768-37FF-9767-BC86-0C3835431BA3}"/>
                </a:ext>
              </a:extLst>
            </p:cNvPr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047;p68">
              <a:extLst>
                <a:ext uri="{FF2B5EF4-FFF2-40B4-BE49-F238E27FC236}">
                  <a16:creationId xmlns:a16="http://schemas.microsoft.com/office/drawing/2014/main" id="{5DF83CF6-8663-E56D-670C-D7272BDE6460}"/>
                </a:ext>
              </a:extLst>
            </p:cNvPr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048;p68">
              <a:extLst>
                <a:ext uri="{FF2B5EF4-FFF2-40B4-BE49-F238E27FC236}">
                  <a16:creationId xmlns:a16="http://schemas.microsoft.com/office/drawing/2014/main" id="{2C45DED5-8398-DEFC-AB21-BABC67E2D099}"/>
                </a:ext>
              </a:extLst>
            </p:cNvPr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" name="Google Shape;1049;p68">
              <a:extLst>
                <a:ext uri="{FF2B5EF4-FFF2-40B4-BE49-F238E27FC236}">
                  <a16:creationId xmlns:a16="http://schemas.microsoft.com/office/drawing/2014/main" id="{F1DE265F-E9C3-1797-01D4-E197A2B97F06}"/>
                </a:ext>
              </a:extLst>
            </p:cNvPr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0" name="Google Shape;1050;p68">
              <a:extLst>
                <a:ext uri="{FF2B5EF4-FFF2-40B4-BE49-F238E27FC236}">
                  <a16:creationId xmlns:a16="http://schemas.microsoft.com/office/drawing/2014/main" id="{0B644395-02EB-4918-370F-6A3230417CF0}"/>
                </a:ext>
              </a:extLst>
            </p:cNvPr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1" name="Google Shape;1051;p68">
              <a:extLst>
                <a:ext uri="{FF2B5EF4-FFF2-40B4-BE49-F238E27FC236}">
                  <a16:creationId xmlns:a16="http://schemas.microsoft.com/office/drawing/2014/main" id="{09393445-50E7-8670-B39D-F4229F7CEAD1}"/>
                </a:ext>
              </a:extLst>
            </p:cNvPr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2" name="Google Shape;1052;p68">
              <a:extLst>
                <a:ext uri="{FF2B5EF4-FFF2-40B4-BE49-F238E27FC236}">
                  <a16:creationId xmlns:a16="http://schemas.microsoft.com/office/drawing/2014/main" id="{C3528CEF-252A-AB97-3A22-A2C4773B2391}"/>
                </a:ext>
              </a:extLst>
            </p:cNvPr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3" name="Google Shape;1053;p68">
              <a:extLst>
                <a:ext uri="{FF2B5EF4-FFF2-40B4-BE49-F238E27FC236}">
                  <a16:creationId xmlns:a16="http://schemas.microsoft.com/office/drawing/2014/main" id="{B4ED6F14-5ABA-715D-B59F-FB191B413FFC}"/>
                </a:ext>
              </a:extLst>
            </p:cNvPr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4" name="Google Shape;1054;p68">
              <a:extLst>
                <a:ext uri="{FF2B5EF4-FFF2-40B4-BE49-F238E27FC236}">
                  <a16:creationId xmlns:a16="http://schemas.microsoft.com/office/drawing/2014/main" id="{44D7B9B1-3226-1071-123C-3AAE6A8D4B64}"/>
                </a:ext>
              </a:extLst>
            </p:cNvPr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5" name="Google Shape;1055;p68">
              <a:extLst>
                <a:ext uri="{FF2B5EF4-FFF2-40B4-BE49-F238E27FC236}">
                  <a16:creationId xmlns:a16="http://schemas.microsoft.com/office/drawing/2014/main" id="{06C83F91-B28D-C67E-7B83-2EC79853B462}"/>
                </a:ext>
              </a:extLst>
            </p:cNvPr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6" name="Google Shape;1056;p68">
              <a:extLst>
                <a:ext uri="{FF2B5EF4-FFF2-40B4-BE49-F238E27FC236}">
                  <a16:creationId xmlns:a16="http://schemas.microsoft.com/office/drawing/2014/main" id="{618195F4-F2B5-B5BC-FABC-A8D74FF4C336}"/>
                </a:ext>
              </a:extLst>
            </p:cNvPr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7" name="Google Shape;1057;p68">
              <a:extLst>
                <a:ext uri="{FF2B5EF4-FFF2-40B4-BE49-F238E27FC236}">
                  <a16:creationId xmlns:a16="http://schemas.microsoft.com/office/drawing/2014/main" id="{5C44B448-2F6D-F4A2-3BC2-1699D4456315}"/>
                </a:ext>
              </a:extLst>
            </p:cNvPr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8" name="Google Shape;1058;p68">
              <a:extLst>
                <a:ext uri="{FF2B5EF4-FFF2-40B4-BE49-F238E27FC236}">
                  <a16:creationId xmlns:a16="http://schemas.microsoft.com/office/drawing/2014/main" id="{0E5E9514-6728-46A0-7915-C279528A9C31}"/>
                </a:ext>
              </a:extLst>
            </p:cNvPr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9" name="Google Shape;1059;p68">
              <a:extLst>
                <a:ext uri="{FF2B5EF4-FFF2-40B4-BE49-F238E27FC236}">
                  <a16:creationId xmlns:a16="http://schemas.microsoft.com/office/drawing/2014/main" id="{0FD7AB90-7E82-8B11-CD73-C3648F5F0681}"/>
                </a:ext>
              </a:extLst>
            </p:cNvPr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0" name="Google Shape;1060;p68">
              <a:extLst>
                <a:ext uri="{FF2B5EF4-FFF2-40B4-BE49-F238E27FC236}">
                  <a16:creationId xmlns:a16="http://schemas.microsoft.com/office/drawing/2014/main" id="{D01B2609-75C4-7B5B-65DF-0D4F9E6FE2F1}"/>
                </a:ext>
              </a:extLst>
            </p:cNvPr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1" name="Google Shape;1061;p68">
              <a:extLst>
                <a:ext uri="{FF2B5EF4-FFF2-40B4-BE49-F238E27FC236}">
                  <a16:creationId xmlns:a16="http://schemas.microsoft.com/office/drawing/2014/main" id="{7B765E1A-DFFF-699D-9FB3-2914EA8A086D}"/>
                </a:ext>
              </a:extLst>
            </p:cNvPr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2" name="Google Shape;1062;p68">
              <a:extLst>
                <a:ext uri="{FF2B5EF4-FFF2-40B4-BE49-F238E27FC236}">
                  <a16:creationId xmlns:a16="http://schemas.microsoft.com/office/drawing/2014/main" id="{82BC779C-A74D-CE85-6FBB-77CFD3B400AB}"/>
                </a:ext>
              </a:extLst>
            </p:cNvPr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3" name="Google Shape;1063;p68">
              <a:extLst>
                <a:ext uri="{FF2B5EF4-FFF2-40B4-BE49-F238E27FC236}">
                  <a16:creationId xmlns:a16="http://schemas.microsoft.com/office/drawing/2014/main" id="{C873F2BC-3559-E845-BBF4-46B2F57041B3}"/>
                </a:ext>
              </a:extLst>
            </p:cNvPr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4" name="Google Shape;1064;p68">
              <a:extLst>
                <a:ext uri="{FF2B5EF4-FFF2-40B4-BE49-F238E27FC236}">
                  <a16:creationId xmlns:a16="http://schemas.microsoft.com/office/drawing/2014/main" id="{2CA1907F-79B9-D76F-60A6-2D2BBCB560C2}"/>
                </a:ext>
              </a:extLst>
            </p:cNvPr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5" name="Google Shape;1065;p68">
              <a:extLst>
                <a:ext uri="{FF2B5EF4-FFF2-40B4-BE49-F238E27FC236}">
                  <a16:creationId xmlns:a16="http://schemas.microsoft.com/office/drawing/2014/main" id="{649E5966-7663-F833-F40A-37BFB420C4B5}"/>
                </a:ext>
              </a:extLst>
            </p:cNvPr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6" name="Google Shape;1066;p68">
              <a:extLst>
                <a:ext uri="{FF2B5EF4-FFF2-40B4-BE49-F238E27FC236}">
                  <a16:creationId xmlns:a16="http://schemas.microsoft.com/office/drawing/2014/main" id="{AB03E444-F71F-C193-5E29-4EF8ECDB549F}"/>
                </a:ext>
              </a:extLst>
            </p:cNvPr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7" name="Google Shape;1067;p68">
              <a:extLst>
                <a:ext uri="{FF2B5EF4-FFF2-40B4-BE49-F238E27FC236}">
                  <a16:creationId xmlns:a16="http://schemas.microsoft.com/office/drawing/2014/main" id="{B3DCC059-4744-8823-E0A6-86AB953D9D36}"/>
                </a:ext>
              </a:extLst>
            </p:cNvPr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068;p68">
              <a:extLst>
                <a:ext uri="{FF2B5EF4-FFF2-40B4-BE49-F238E27FC236}">
                  <a16:creationId xmlns:a16="http://schemas.microsoft.com/office/drawing/2014/main" id="{911DCE82-0956-45B5-0C38-151152B218B5}"/>
                </a:ext>
              </a:extLst>
            </p:cNvPr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9" name="Google Shape;1069;p68">
              <a:extLst>
                <a:ext uri="{FF2B5EF4-FFF2-40B4-BE49-F238E27FC236}">
                  <a16:creationId xmlns:a16="http://schemas.microsoft.com/office/drawing/2014/main" id="{F769076D-6763-A10D-D18E-123BD4725781}"/>
                </a:ext>
              </a:extLst>
            </p:cNvPr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0" name="Google Shape;1070;p68">
              <a:extLst>
                <a:ext uri="{FF2B5EF4-FFF2-40B4-BE49-F238E27FC236}">
                  <a16:creationId xmlns:a16="http://schemas.microsoft.com/office/drawing/2014/main" id="{2EF12AAB-98D5-5A11-472B-8678A5593716}"/>
                </a:ext>
              </a:extLst>
            </p:cNvPr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1" name="Google Shape;1071;p68">
              <a:extLst>
                <a:ext uri="{FF2B5EF4-FFF2-40B4-BE49-F238E27FC236}">
                  <a16:creationId xmlns:a16="http://schemas.microsoft.com/office/drawing/2014/main" id="{7C66B78C-B728-F980-54C2-0BA1723FCCF8}"/>
                </a:ext>
              </a:extLst>
            </p:cNvPr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2" name="Google Shape;1072;p68">
              <a:extLst>
                <a:ext uri="{FF2B5EF4-FFF2-40B4-BE49-F238E27FC236}">
                  <a16:creationId xmlns:a16="http://schemas.microsoft.com/office/drawing/2014/main" id="{CE3D2762-E37F-A477-6C52-82788148FFF2}"/>
                </a:ext>
              </a:extLst>
            </p:cNvPr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073;p68">
              <a:extLst>
                <a:ext uri="{FF2B5EF4-FFF2-40B4-BE49-F238E27FC236}">
                  <a16:creationId xmlns:a16="http://schemas.microsoft.com/office/drawing/2014/main" id="{FD032A97-B0CB-05E6-2704-B3AB43120166}"/>
                </a:ext>
              </a:extLst>
            </p:cNvPr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074;p68">
              <a:extLst>
                <a:ext uri="{FF2B5EF4-FFF2-40B4-BE49-F238E27FC236}">
                  <a16:creationId xmlns:a16="http://schemas.microsoft.com/office/drawing/2014/main" id="{4D313FCF-33DD-73DA-00ED-9F064D6CCA99}"/>
                </a:ext>
              </a:extLst>
            </p:cNvPr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075;p68">
              <a:extLst>
                <a:ext uri="{FF2B5EF4-FFF2-40B4-BE49-F238E27FC236}">
                  <a16:creationId xmlns:a16="http://schemas.microsoft.com/office/drawing/2014/main" id="{BE7724DA-D862-0171-A9F7-78026B13F1B8}"/>
                </a:ext>
              </a:extLst>
            </p:cNvPr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076;p68">
              <a:extLst>
                <a:ext uri="{FF2B5EF4-FFF2-40B4-BE49-F238E27FC236}">
                  <a16:creationId xmlns:a16="http://schemas.microsoft.com/office/drawing/2014/main" id="{03873809-EA21-0557-B021-EA09DA171A7B}"/>
                </a:ext>
              </a:extLst>
            </p:cNvPr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077;p68">
              <a:extLst>
                <a:ext uri="{FF2B5EF4-FFF2-40B4-BE49-F238E27FC236}">
                  <a16:creationId xmlns:a16="http://schemas.microsoft.com/office/drawing/2014/main" id="{3D2C5015-E68D-7B11-70D1-B9D946AB1968}"/>
                </a:ext>
              </a:extLst>
            </p:cNvPr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078;p68">
              <a:extLst>
                <a:ext uri="{FF2B5EF4-FFF2-40B4-BE49-F238E27FC236}">
                  <a16:creationId xmlns:a16="http://schemas.microsoft.com/office/drawing/2014/main" id="{1C40A794-0C95-1077-16F9-19744612DD78}"/>
                </a:ext>
              </a:extLst>
            </p:cNvPr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079;p68">
              <a:extLst>
                <a:ext uri="{FF2B5EF4-FFF2-40B4-BE49-F238E27FC236}">
                  <a16:creationId xmlns:a16="http://schemas.microsoft.com/office/drawing/2014/main" id="{C518F462-E3B1-80FA-5EE8-0ED4877D6930}"/>
                </a:ext>
              </a:extLst>
            </p:cNvPr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080;p68">
              <a:extLst>
                <a:ext uri="{FF2B5EF4-FFF2-40B4-BE49-F238E27FC236}">
                  <a16:creationId xmlns:a16="http://schemas.microsoft.com/office/drawing/2014/main" id="{37977282-FA27-3BFB-D884-2D578F3DAE15}"/>
                </a:ext>
              </a:extLst>
            </p:cNvPr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081;p68">
              <a:extLst>
                <a:ext uri="{FF2B5EF4-FFF2-40B4-BE49-F238E27FC236}">
                  <a16:creationId xmlns:a16="http://schemas.microsoft.com/office/drawing/2014/main" id="{6A7116FD-A43E-28EF-40F9-94C3047C5EFD}"/>
                </a:ext>
              </a:extLst>
            </p:cNvPr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082;p68">
              <a:extLst>
                <a:ext uri="{FF2B5EF4-FFF2-40B4-BE49-F238E27FC236}">
                  <a16:creationId xmlns:a16="http://schemas.microsoft.com/office/drawing/2014/main" id="{BD96B976-A743-B3DB-E55D-9F6E704A0B70}"/>
                </a:ext>
              </a:extLst>
            </p:cNvPr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083;p68">
              <a:extLst>
                <a:ext uri="{FF2B5EF4-FFF2-40B4-BE49-F238E27FC236}">
                  <a16:creationId xmlns:a16="http://schemas.microsoft.com/office/drawing/2014/main" id="{7FBAD82B-C07A-CF20-4A3B-3D4707BB5533}"/>
                </a:ext>
              </a:extLst>
            </p:cNvPr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084;p68">
              <a:extLst>
                <a:ext uri="{FF2B5EF4-FFF2-40B4-BE49-F238E27FC236}">
                  <a16:creationId xmlns:a16="http://schemas.microsoft.com/office/drawing/2014/main" id="{05986438-0C01-33FE-6F06-867482633347}"/>
                </a:ext>
              </a:extLst>
            </p:cNvPr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5" name="Google Shape;1085;p68">
              <a:extLst>
                <a:ext uri="{FF2B5EF4-FFF2-40B4-BE49-F238E27FC236}">
                  <a16:creationId xmlns:a16="http://schemas.microsoft.com/office/drawing/2014/main" id="{A532DB04-C323-A610-6429-0BBFD15C1FD0}"/>
                </a:ext>
              </a:extLst>
            </p:cNvPr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6" name="Google Shape;1086;p68">
              <a:extLst>
                <a:ext uri="{FF2B5EF4-FFF2-40B4-BE49-F238E27FC236}">
                  <a16:creationId xmlns:a16="http://schemas.microsoft.com/office/drawing/2014/main" id="{4B436E48-F7B5-ABDA-D9C5-9FCCCED7C2FF}"/>
                </a:ext>
              </a:extLst>
            </p:cNvPr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087;p68">
              <a:extLst>
                <a:ext uri="{FF2B5EF4-FFF2-40B4-BE49-F238E27FC236}">
                  <a16:creationId xmlns:a16="http://schemas.microsoft.com/office/drawing/2014/main" id="{2110547F-DD42-A079-0795-98BC47BE39E8}"/>
                </a:ext>
              </a:extLst>
            </p:cNvPr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088;p68">
              <a:extLst>
                <a:ext uri="{FF2B5EF4-FFF2-40B4-BE49-F238E27FC236}">
                  <a16:creationId xmlns:a16="http://schemas.microsoft.com/office/drawing/2014/main" id="{CBB5AAFC-4260-5482-25CC-EA904A37611A}"/>
                </a:ext>
              </a:extLst>
            </p:cNvPr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089;p68">
              <a:extLst>
                <a:ext uri="{FF2B5EF4-FFF2-40B4-BE49-F238E27FC236}">
                  <a16:creationId xmlns:a16="http://schemas.microsoft.com/office/drawing/2014/main" id="{C30F3BB6-9396-82DD-6EFE-EF6EA8E41561}"/>
                </a:ext>
              </a:extLst>
            </p:cNvPr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090;p68">
              <a:extLst>
                <a:ext uri="{FF2B5EF4-FFF2-40B4-BE49-F238E27FC236}">
                  <a16:creationId xmlns:a16="http://schemas.microsoft.com/office/drawing/2014/main" id="{FF5118CA-B115-4941-C990-84430F6B8A04}"/>
                </a:ext>
              </a:extLst>
            </p:cNvPr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091;p68">
              <a:extLst>
                <a:ext uri="{FF2B5EF4-FFF2-40B4-BE49-F238E27FC236}">
                  <a16:creationId xmlns:a16="http://schemas.microsoft.com/office/drawing/2014/main" id="{0FE66A78-35E8-7CCB-85C6-67299597140F}"/>
                </a:ext>
              </a:extLst>
            </p:cNvPr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092;p68">
              <a:extLst>
                <a:ext uri="{FF2B5EF4-FFF2-40B4-BE49-F238E27FC236}">
                  <a16:creationId xmlns:a16="http://schemas.microsoft.com/office/drawing/2014/main" id="{2B789A2E-3EDA-6AEE-B796-E69C32A28871}"/>
                </a:ext>
              </a:extLst>
            </p:cNvPr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093;p68">
              <a:extLst>
                <a:ext uri="{FF2B5EF4-FFF2-40B4-BE49-F238E27FC236}">
                  <a16:creationId xmlns:a16="http://schemas.microsoft.com/office/drawing/2014/main" id="{DEC85C89-AC87-9D09-4234-FAED7C12DC84}"/>
                </a:ext>
              </a:extLst>
            </p:cNvPr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094;p68">
              <a:extLst>
                <a:ext uri="{FF2B5EF4-FFF2-40B4-BE49-F238E27FC236}">
                  <a16:creationId xmlns:a16="http://schemas.microsoft.com/office/drawing/2014/main" id="{43EF99B3-C549-B66B-47A2-0EF5A60BF0D7}"/>
                </a:ext>
              </a:extLst>
            </p:cNvPr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095;p68">
              <a:extLst>
                <a:ext uri="{FF2B5EF4-FFF2-40B4-BE49-F238E27FC236}">
                  <a16:creationId xmlns:a16="http://schemas.microsoft.com/office/drawing/2014/main" id="{9529F7FA-FB64-0375-BE1B-1E50599DEC60}"/>
                </a:ext>
              </a:extLst>
            </p:cNvPr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096;p68">
              <a:extLst>
                <a:ext uri="{FF2B5EF4-FFF2-40B4-BE49-F238E27FC236}">
                  <a16:creationId xmlns:a16="http://schemas.microsoft.com/office/drawing/2014/main" id="{CA45A442-CA23-1190-1268-98DB959568E5}"/>
                </a:ext>
              </a:extLst>
            </p:cNvPr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097;p68">
              <a:extLst>
                <a:ext uri="{FF2B5EF4-FFF2-40B4-BE49-F238E27FC236}">
                  <a16:creationId xmlns:a16="http://schemas.microsoft.com/office/drawing/2014/main" id="{047BB02D-F8F2-14F2-B112-453F6D6D51A4}"/>
                </a:ext>
              </a:extLst>
            </p:cNvPr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098;p68">
              <a:extLst>
                <a:ext uri="{FF2B5EF4-FFF2-40B4-BE49-F238E27FC236}">
                  <a16:creationId xmlns:a16="http://schemas.microsoft.com/office/drawing/2014/main" id="{F7293E71-92B5-8839-D5B9-11903BB64B4D}"/>
                </a:ext>
              </a:extLst>
            </p:cNvPr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9" name="Google Shape;1099;p68">
              <a:extLst>
                <a:ext uri="{FF2B5EF4-FFF2-40B4-BE49-F238E27FC236}">
                  <a16:creationId xmlns:a16="http://schemas.microsoft.com/office/drawing/2014/main" id="{8884BB4B-39C0-49EF-008F-7ECC0ECBBD70}"/>
                </a:ext>
              </a:extLst>
            </p:cNvPr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0" name="Google Shape;1100;p68">
              <a:extLst>
                <a:ext uri="{FF2B5EF4-FFF2-40B4-BE49-F238E27FC236}">
                  <a16:creationId xmlns:a16="http://schemas.microsoft.com/office/drawing/2014/main" id="{36286877-8A4F-5AF5-3F4A-6E0E4BE70488}"/>
                </a:ext>
              </a:extLst>
            </p:cNvPr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1" name="Google Shape;1101;p68">
              <a:extLst>
                <a:ext uri="{FF2B5EF4-FFF2-40B4-BE49-F238E27FC236}">
                  <a16:creationId xmlns:a16="http://schemas.microsoft.com/office/drawing/2014/main" id="{74258B03-12FD-4834-464F-ED2DB3CE126A}"/>
                </a:ext>
              </a:extLst>
            </p:cNvPr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02;p68">
              <a:extLst>
                <a:ext uri="{FF2B5EF4-FFF2-40B4-BE49-F238E27FC236}">
                  <a16:creationId xmlns:a16="http://schemas.microsoft.com/office/drawing/2014/main" id="{43E3A55A-E73D-A246-E496-934198A79A10}"/>
                </a:ext>
              </a:extLst>
            </p:cNvPr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03;p68">
              <a:extLst>
                <a:ext uri="{FF2B5EF4-FFF2-40B4-BE49-F238E27FC236}">
                  <a16:creationId xmlns:a16="http://schemas.microsoft.com/office/drawing/2014/main" id="{9E8A9E2F-3602-D125-4E09-1B537B46A331}"/>
                </a:ext>
              </a:extLst>
            </p:cNvPr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04;p68">
              <a:extLst>
                <a:ext uri="{FF2B5EF4-FFF2-40B4-BE49-F238E27FC236}">
                  <a16:creationId xmlns:a16="http://schemas.microsoft.com/office/drawing/2014/main" id="{5460D98E-5DBA-3EAE-C230-2B9921FEA860}"/>
                </a:ext>
              </a:extLst>
            </p:cNvPr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05;p68">
              <a:extLst>
                <a:ext uri="{FF2B5EF4-FFF2-40B4-BE49-F238E27FC236}">
                  <a16:creationId xmlns:a16="http://schemas.microsoft.com/office/drawing/2014/main" id="{9F2FD740-A08C-A879-FBAA-F6AD46324B06}"/>
                </a:ext>
              </a:extLst>
            </p:cNvPr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06;p68">
              <a:extLst>
                <a:ext uri="{FF2B5EF4-FFF2-40B4-BE49-F238E27FC236}">
                  <a16:creationId xmlns:a16="http://schemas.microsoft.com/office/drawing/2014/main" id="{C1E2415F-74F9-3117-C78F-491C880091E0}"/>
                </a:ext>
              </a:extLst>
            </p:cNvPr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07;p68">
              <a:extLst>
                <a:ext uri="{FF2B5EF4-FFF2-40B4-BE49-F238E27FC236}">
                  <a16:creationId xmlns:a16="http://schemas.microsoft.com/office/drawing/2014/main" id="{193889F2-A7A5-86AD-719B-7E01DEB4BE67}"/>
                </a:ext>
              </a:extLst>
            </p:cNvPr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08;p68">
              <a:extLst>
                <a:ext uri="{FF2B5EF4-FFF2-40B4-BE49-F238E27FC236}">
                  <a16:creationId xmlns:a16="http://schemas.microsoft.com/office/drawing/2014/main" id="{936A8996-7B57-9CEF-BCCE-0D7D766433CD}"/>
                </a:ext>
              </a:extLst>
            </p:cNvPr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09;p68">
              <a:extLst>
                <a:ext uri="{FF2B5EF4-FFF2-40B4-BE49-F238E27FC236}">
                  <a16:creationId xmlns:a16="http://schemas.microsoft.com/office/drawing/2014/main" id="{8B3F258D-8425-EDB4-B258-8A015F21232F}"/>
                </a:ext>
              </a:extLst>
            </p:cNvPr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10;p68">
              <a:extLst>
                <a:ext uri="{FF2B5EF4-FFF2-40B4-BE49-F238E27FC236}">
                  <a16:creationId xmlns:a16="http://schemas.microsoft.com/office/drawing/2014/main" id="{33F103A2-04E9-AA58-075F-3E0A37BFAE27}"/>
                </a:ext>
              </a:extLst>
            </p:cNvPr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11;p68">
              <a:extLst>
                <a:ext uri="{FF2B5EF4-FFF2-40B4-BE49-F238E27FC236}">
                  <a16:creationId xmlns:a16="http://schemas.microsoft.com/office/drawing/2014/main" id="{420ECCDC-76EE-5013-14AC-E5AE2E0C3AB6}"/>
                </a:ext>
              </a:extLst>
            </p:cNvPr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12;p68">
              <a:extLst>
                <a:ext uri="{FF2B5EF4-FFF2-40B4-BE49-F238E27FC236}">
                  <a16:creationId xmlns:a16="http://schemas.microsoft.com/office/drawing/2014/main" id="{A76DA901-5C8A-6151-CB1A-B65824BE82A6}"/>
                </a:ext>
              </a:extLst>
            </p:cNvPr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3" name="Google Shape;1113;p68">
              <a:extLst>
                <a:ext uri="{FF2B5EF4-FFF2-40B4-BE49-F238E27FC236}">
                  <a16:creationId xmlns:a16="http://schemas.microsoft.com/office/drawing/2014/main" id="{E0D1C2F8-2685-5992-1677-D444D5A3A2E0}"/>
                </a:ext>
              </a:extLst>
            </p:cNvPr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4" name="Google Shape;1114;p68">
              <a:extLst>
                <a:ext uri="{FF2B5EF4-FFF2-40B4-BE49-F238E27FC236}">
                  <a16:creationId xmlns:a16="http://schemas.microsoft.com/office/drawing/2014/main" id="{8DEFCC94-B1E2-4685-96E3-4D33C6E36D61}"/>
                </a:ext>
              </a:extLst>
            </p:cNvPr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15;p68">
              <a:extLst>
                <a:ext uri="{FF2B5EF4-FFF2-40B4-BE49-F238E27FC236}">
                  <a16:creationId xmlns:a16="http://schemas.microsoft.com/office/drawing/2014/main" id="{84E4BC9A-CE65-FA19-0E2C-778D5593AC67}"/>
                </a:ext>
              </a:extLst>
            </p:cNvPr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16;p68">
              <a:extLst>
                <a:ext uri="{FF2B5EF4-FFF2-40B4-BE49-F238E27FC236}">
                  <a16:creationId xmlns:a16="http://schemas.microsoft.com/office/drawing/2014/main" id="{36114CF1-E9EB-B1C1-ADD6-81B4D2FF9A6F}"/>
                </a:ext>
              </a:extLst>
            </p:cNvPr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17;p68">
              <a:extLst>
                <a:ext uri="{FF2B5EF4-FFF2-40B4-BE49-F238E27FC236}">
                  <a16:creationId xmlns:a16="http://schemas.microsoft.com/office/drawing/2014/main" id="{827646E2-40DD-0847-567F-90375BA9D1F2}"/>
                </a:ext>
              </a:extLst>
            </p:cNvPr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18;p68">
              <a:extLst>
                <a:ext uri="{FF2B5EF4-FFF2-40B4-BE49-F238E27FC236}">
                  <a16:creationId xmlns:a16="http://schemas.microsoft.com/office/drawing/2014/main" id="{BCCCFF0C-B133-E2F5-50DD-0214D3C26ECF}"/>
                </a:ext>
              </a:extLst>
            </p:cNvPr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19;p68">
              <a:extLst>
                <a:ext uri="{FF2B5EF4-FFF2-40B4-BE49-F238E27FC236}">
                  <a16:creationId xmlns:a16="http://schemas.microsoft.com/office/drawing/2014/main" id="{AC28676F-4C01-D5DB-BD7C-3CD927EF1415}"/>
                </a:ext>
              </a:extLst>
            </p:cNvPr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20;p68">
              <a:extLst>
                <a:ext uri="{FF2B5EF4-FFF2-40B4-BE49-F238E27FC236}">
                  <a16:creationId xmlns:a16="http://schemas.microsoft.com/office/drawing/2014/main" id="{ACA2AFB2-594F-BDA8-E3E8-42A15C18A2BC}"/>
                </a:ext>
              </a:extLst>
            </p:cNvPr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21;p68">
              <a:extLst>
                <a:ext uri="{FF2B5EF4-FFF2-40B4-BE49-F238E27FC236}">
                  <a16:creationId xmlns:a16="http://schemas.microsoft.com/office/drawing/2014/main" id="{B36CE5E3-36A9-5B61-413F-F4A04BC4AC59}"/>
                </a:ext>
              </a:extLst>
            </p:cNvPr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22;p68">
              <a:extLst>
                <a:ext uri="{FF2B5EF4-FFF2-40B4-BE49-F238E27FC236}">
                  <a16:creationId xmlns:a16="http://schemas.microsoft.com/office/drawing/2014/main" id="{AD3C4A3C-B95D-06A7-B6E9-5888AF727C40}"/>
                </a:ext>
              </a:extLst>
            </p:cNvPr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23;p68">
              <a:extLst>
                <a:ext uri="{FF2B5EF4-FFF2-40B4-BE49-F238E27FC236}">
                  <a16:creationId xmlns:a16="http://schemas.microsoft.com/office/drawing/2014/main" id="{5175043F-3DAD-BD7F-09F8-162D2185F77B}"/>
                </a:ext>
              </a:extLst>
            </p:cNvPr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24;p68">
              <a:extLst>
                <a:ext uri="{FF2B5EF4-FFF2-40B4-BE49-F238E27FC236}">
                  <a16:creationId xmlns:a16="http://schemas.microsoft.com/office/drawing/2014/main" id="{66AD7F85-205F-E10C-85BA-36FCA463F9DC}"/>
                </a:ext>
              </a:extLst>
            </p:cNvPr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25;p68">
              <a:extLst>
                <a:ext uri="{FF2B5EF4-FFF2-40B4-BE49-F238E27FC236}">
                  <a16:creationId xmlns:a16="http://schemas.microsoft.com/office/drawing/2014/main" id="{A202430B-7A2F-F94B-FE0C-70C4FEFF769D}"/>
                </a:ext>
              </a:extLst>
            </p:cNvPr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26;p68">
              <a:extLst>
                <a:ext uri="{FF2B5EF4-FFF2-40B4-BE49-F238E27FC236}">
                  <a16:creationId xmlns:a16="http://schemas.microsoft.com/office/drawing/2014/main" id="{F0E69466-A9F6-7E06-F387-EC9E65D7FD9F}"/>
                </a:ext>
              </a:extLst>
            </p:cNvPr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27;p68">
              <a:extLst>
                <a:ext uri="{FF2B5EF4-FFF2-40B4-BE49-F238E27FC236}">
                  <a16:creationId xmlns:a16="http://schemas.microsoft.com/office/drawing/2014/main" id="{0B3B2A99-6CDB-07EA-CF7C-F6F0FD8703E2}"/>
                </a:ext>
              </a:extLst>
            </p:cNvPr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28;p68">
              <a:extLst>
                <a:ext uri="{FF2B5EF4-FFF2-40B4-BE49-F238E27FC236}">
                  <a16:creationId xmlns:a16="http://schemas.microsoft.com/office/drawing/2014/main" id="{1670B656-F319-E4A1-6399-D892C3CCE57C}"/>
                </a:ext>
              </a:extLst>
            </p:cNvPr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29;p68">
              <a:extLst>
                <a:ext uri="{FF2B5EF4-FFF2-40B4-BE49-F238E27FC236}">
                  <a16:creationId xmlns:a16="http://schemas.microsoft.com/office/drawing/2014/main" id="{4F3B3CCE-99F5-EAB6-CDB1-3EE2E3088631}"/>
                </a:ext>
              </a:extLst>
            </p:cNvPr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130;p68">
              <a:extLst>
                <a:ext uri="{FF2B5EF4-FFF2-40B4-BE49-F238E27FC236}">
                  <a16:creationId xmlns:a16="http://schemas.microsoft.com/office/drawing/2014/main" id="{1B3B7210-AA98-ED72-7D82-3CD00BB617D5}"/>
                </a:ext>
              </a:extLst>
            </p:cNvPr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131;p68">
              <a:extLst>
                <a:ext uri="{FF2B5EF4-FFF2-40B4-BE49-F238E27FC236}">
                  <a16:creationId xmlns:a16="http://schemas.microsoft.com/office/drawing/2014/main" id="{167BC810-CB19-0FBB-86AC-E2197F67C262}"/>
                </a:ext>
              </a:extLst>
            </p:cNvPr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132;p68">
              <a:extLst>
                <a:ext uri="{FF2B5EF4-FFF2-40B4-BE49-F238E27FC236}">
                  <a16:creationId xmlns:a16="http://schemas.microsoft.com/office/drawing/2014/main" id="{A59C79E8-3988-F771-D13C-E42638C8BEA8}"/>
                </a:ext>
              </a:extLst>
            </p:cNvPr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133;p68">
              <a:extLst>
                <a:ext uri="{FF2B5EF4-FFF2-40B4-BE49-F238E27FC236}">
                  <a16:creationId xmlns:a16="http://schemas.microsoft.com/office/drawing/2014/main" id="{E07C36DE-DE15-46E3-DA45-FD84763F28B7}"/>
                </a:ext>
              </a:extLst>
            </p:cNvPr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134;p68">
              <a:extLst>
                <a:ext uri="{FF2B5EF4-FFF2-40B4-BE49-F238E27FC236}">
                  <a16:creationId xmlns:a16="http://schemas.microsoft.com/office/drawing/2014/main" id="{CFF965B5-0114-B5FC-0292-792F1D366233}"/>
                </a:ext>
              </a:extLst>
            </p:cNvPr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135;p68">
              <a:extLst>
                <a:ext uri="{FF2B5EF4-FFF2-40B4-BE49-F238E27FC236}">
                  <a16:creationId xmlns:a16="http://schemas.microsoft.com/office/drawing/2014/main" id="{D90438CA-2434-2F28-FE7B-8F67F513D636}"/>
                </a:ext>
              </a:extLst>
            </p:cNvPr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136;p68">
              <a:extLst>
                <a:ext uri="{FF2B5EF4-FFF2-40B4-BE49-F238E27FC236}">
                  <a16:creationId xmlns:a16="http://schemas.microsoft.com/office/drawing/2014/main" id="{F1EF4E95-CCAB-5EC3-60E1-D89F34E675FE}"/>
                </a:ext>
              </a:extLst>
            </p:cNvPr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137;p68">
              <a:extLst>
                <a:ext uri="{FF2B5EF4-FFF2-40B4-BE49-F238E27FC236}">
                  <a16:creationId xmlns:a16="http://schemas.microsoft.com/office/drawing/2014/main" id="{87024C77-466F-3E3E-7E0C-1FE438159170}"/>
                </a:ext>
              </a:extLst>
            </p:cNvPr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138;p68">
              <a:extLst>
                <a:ext uri="{FF2B5EF4-FFF2-40B4-BE49-F238E27FC236}">
                  <a16:creationId xmlns:a16="http://schemas.microsoft.com/office/drawing/2014/main" id="{E8B3454C-226D-0824-5E60-C175B5DADBAE}"/>
                </a:ext>
              </a:extLst>
            </p:cNvPr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139;p68">
              <a:extLst>
                <a:ext uri="{FF2B5EF4-FFF2-40B4-BE49-F238E27FC236}">
                  <a16:creationId xmlns:a16="http://schemas.microsoft.com/office/drawing/2014/main" id="{A7CC5A43-C80A-BD2B-8B2E-F4ABA36383B8}"/>
                </a:ext>
              </a:extLst>
            </p:cNvPr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140;p68">
              <a:extLst>
                <a:ext uri="{FF2B5EF4-FFF2-40B4-BE49-F238E27FC236}">
                  <a16:creationId xmlns:a16="http://schemas.microsoft.com/office/drawing/2014/main" id="{9D21B230-CBAF-F3DB-AC11-E1758AD2F648}"/>
                </a:ext>
              </a:extLst>
            </p:cNvPr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1" name="Google Shape;1141;p68">
              <a:extLst>
                <a:ext uri="{FF2B5EF4-FFF2-40B4-BE49-F238E27FC236}">
                  <a16:creationId xmlns:a16="http://schemas.microsoft.com/office/drawing/2014/main" id="{C016CF51-ECB5-4818-0F0F-A7BE921EF5AE}"/>
                </a:ext>
              </a:extLst>
            </p:cNvPr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2" name="Google Shape;1142;p68">
              <a:extLst>
                <a:ext uri="{FF2B5EF4-FFF2-40B4-BE49-F238E27FC236}">
                  <a16:creationId xmlns:a16="http://schemas.microsoft.com/office/drawing/2014/main" id="{DAAAEB8B-FDE4-4BB4-3ED6-92E0C2F14257}"/>
                </a:ext>
              </a:extLst>
            </p:cNvPr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3" name="Google Shape;1143;p68">
              <a:extLst>
                <a:ext uri="{FF2B5EF4-FFF2-40B4-BE49-F238E27FC236}">
                  <a16:creationId xmlns:a16="http://schemas.microsoft.com/office/drawing/2014/main" id="{C063C485-5AF8-1A63-A4F3-9ED3E770480B}"/>
                </a:ext>
              </a:extLst>
            </p:cNvPr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4" name="Google Shape;1144;p68">
              <a:extLst>
                <a:ext uri="{FF2B5EF4-FFF2-40B4-BE49-F238E27FC236}">
                  <a16:creationId xmlns:a16="http://schemas.microsoft.com/office/drawing/2014/main" id="{5A7839AF-F3F2-C461-1778-542C6EF64CEF}"/>
                </a:ext>
              </a:extLst>
            </p:cNvPr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5" name="Google Shape;1145;p68">
              <a:extLst>
                <a:ext uri="{FF2B5EF4-FFF2-40B4-BE49-F238E27FC236}">
                  <a16:creationId xmlns:a16="http://schemas.microsoft.com/office/drawing/2014/main" id="{3BDB4BAB-06C7-FBC7-0EB0-9EE64C6B4A11}"/>
                </a:ext>
              </a:extLst>
            </p:cNvPr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6" name="Google Shape;1146;p68">
              <a:extLst>
                <a:ext uri="{FF2B5EF4-FFF2-40B4-BE49-F238E27FC236}">
                  <a16:creationId xmlns:a16="http://schemas.microsoft.com/office/drawing/2014/main" id="{59B52EF8-0CB7-1132-2C8D-D3865EBA7537}"/>
                </a:ext>
              </a:extLst>
            </p:cNvPr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147;p68">
              <a:extLst>
                <a:ext uri="{FF2B5EF4-FFF2-40B4-BE49-F238E27FC236}">
                  <a16:creationId xmlns:a16="http://schemas.microsoft.com/office/drawing/2014/main" id="{53035EAF-1A91-004B-2027-29E58D9EC483}"/>
                </a:ext>
              </a:extLst>
            </p:cNvPr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8" name="Google Shape;1148;p68">
              <a:extLst>
                <a:ext uri="{FF2B5EF4-FFF2-40B4-BE49-F238E27FC236}">
                  <a16:creationId xmlns:a16="http://schemas.microsoft.com/office/drawing/2014/main" id="{2B8CE004-B1C8-C6B0-FD2D-866EB78C82F8}"/>
                </a:ext>
              </a:extLst>
            </p:cNvPr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9" name="Google Shape;1149;p68">
              <a:extLst>
                <a:ext uri="{FF2B5EF4-FFF2-40B4-BE49-F238E27FC236}">
                  <a16:creationId xmlns:a16="http://schemas.microsoft.com/office/drawing/2014/main" id="{B8BDCDB1-078E-9867-49E3-DE78EF55E53D}"/>
                </a:ext>
              </a:extLst>
            </p:cNvPr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0" name="Google Shape;1150;p68">
              <a:extLst>
                <a:ext uri="{FF2B5EF4-FFF2-40B4-BE49-F238E27FC236}">
                  <a16:creationId xmlns:a16="http://schemas.microsoft.com/office/drawing/2014/main" id="{A3C7E0F3-985B-1DD8-4BBF-80E9E3D454E2}"/>
                </a:ext>
              </a:extLst>
            </p:cNvPr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151;p68">
              <a:extLst>
                <a:ext uri="{FF2B5EF4-FFF2-40B4-BE49-F238E27FC236}">
                  <a16:creationId xmlns:a16="http://schemas.microsoft.com/office/drawing/2014/main" id="{8BA35288-2CE1-BAEA-35E9-5CF3720A6ED7}"/>
                </a:ext>
              </a:extLst>
            </p:cNvPr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152;p68">
              <a:extLst>
                <a:ext uri="{FF2B5EF4-FFF2-40B4-BE49-F238E27FC236}">
                  <a16:creationId xmlns:a16="http://schemas.microsoft.com/office/drawing/2014/main" id="{4126AC18-7EE8-1CAE-4DA0-C959755EC65A}"/>
                </a:ext>
              </a:extLst>
            </p:cNvPr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153;p68">
              <a:extLst>
                <a:ext uri="{FF2B5EF4-FFF2-40B4-BE49-F238E27FC236}">
                  <a16:creationId xmlns:a16="http://schemas.microsoft.com/office/drawing/2014/main" id="{FDE86147-07DC-3346-2F3B-2BD880800F95}"/>
                </a:ext>
              </a:extLst>
            </p:cNvPr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154;p68">
              <a:extLst>
                <a:ext uri="{FF2B5EF4-FFF2-40B4-BE49-F238E27FC236}">
                  <a16:creationId xmlns:a16="http://schemas.microsoft.com/office/drawing/2014/main" id="{9E0E93EA-9666-A5EA-7524-668AE6B34414}"/>
                </a:ext>
              </a:extLst>
            </p:cNvPr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155;p68">
              <a:extLst>
                <a:ext uri="{FF2B5EF4-FFF2-40B4-BE49-F238E27FC236}">
                  <a16:creationId xmlns:a16="http://schemas.microsoft.com/office/drawing/2014/main" id="{5DEE11C4-046B-5A42-91F5-FB00FCA3F57D}"/>
                </a:ext>
              </a:extLst>
            </p:cNvPr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156;p68">
              <a:extLst>
                <a:ext uri="{FF2B5EF4-FFF2-40B4-BE49-F238E27FC236}">
                  <a16:creationId xmlns:a16="http://schemas.microsoft.com/office/drawing/2014/main" id="{1CA3779E-F557-6493-8189-7713EF73B958}"/>
                </a:ext>
              </a:extLst>
            </p:cNvPr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157;p68">
              <a:extLst>
                <a:ext uri="{FF2B5EF4-FFF2-40B4-BE49-F238E27FC236}">
                  <a16:creationId xmlns:a16="http://schemas.microsoft.com/office/drawing/2014/main" id="{E203A370-B988-D028-B8FD-F72D2E84193B}"/>
                </a:ext>
              </a:extLst>
            </p:cNvPr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158;p68">
              <a:extLst>
                <a:ext uri="{FF2B5EF4-FFF2-40B4-BE49-F238E27FC236}">
                  <a16:creationId xmlns:a16="http://schemas.microsoft.com/office/drawing/2014/main" id="{07E9E098-93D0-B97A-B642-723E10A1EBD8}"/>
                </a:ext>
              </a:extLst>
            </p:cNvPr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159;p68">
              <a:extLst>
                <a:ext uri="{FF2B5EF4-FFF2-40B4-BE49-F238E27FC236}">
                  <a16:creationId xmlns:a16="http://schemas.microsoft.com/office/drawing/2014/main" id="{6A3C2ABF-F6C8-D9AB-9CEB-19E0C538E84C}"/>
                </a:ext>
              </a:extLst>
            </p:cNvPr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160;p68">
              <a:extLst>
                <a:ext uri="{FF2B5EF4-FFF2-40B4-BE49-F238E27FC236}">
                  <a16:creationId xmlns:a16="http://schemas.microsoft.com/office/drawing/2014/main" id="{8C101E76-A7BB-BCE2-9E67-D80A5BA4F021}"/>
                </a:ext>
              </a:extLst>
            </p:cNvPr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161;p68">
              <a:extLst>
                <a:ext uri="{FF2B5EF4-FFF2-40B4-BE49-F238E27FC236}">
                  <a16:creationId xmlns:a16="http://schemas.microsoft.com/office/drawing/2014/main" id="{31DC4F3C-E5AF-11E2-48F2-39A34AFAC116}"/>
                </a:ext>
              </a:extLst>
            </p:cNvPr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162;p68">
              <a:extLst>
                <a:ext uri="{FF2B5EF4-FFF2-40B4-BE49-F238E27FC236}">
                  <a16:creationId xmlns:a16="http://schemas.microsoft.com/office/drawing/2014/main" id="{1F34F82D-B07A-56BB-2DB7-E4EB1B5F620C}"/>
                </a:ext>
              </a:extLst>
            </p:cNvPr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3" name="Google Shape;1163;p68">
              <a:extLst>
                <a:ext uri="{FF2B5EF4-FFF2-40B4-BE49-F238E27FC236}">
                  <a16:creationId xmlns:a16="http://schemas.microsoft.com/office/drawing/2014/main" id="{61A16BA9-50A9-2BEC-F017-8F69E5BFEA4D}"/>
                </a:ext>
              </a:extLst>
            </p:cNvPr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4" name="Google Shape;1164;p68">
              <a:extLst>
                <a:ext uri="{FF2B5EF4-FFF2-40B4-BE49-F238E27FC236}">
                  <a16:creationId xmlns:a16="http://schemas.microsoft.com/office/drawing/2014/main" id="{25EF6B43-D491-3905-5881-3F55BD73096F}"/>
                </a:ext>
              </a:extLst>
            </p:cNvPr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5" name="Google Shape;1165;p68">
              <a:extLst>
                <a:ext uri="{FF2B5EF4-FFF2-40B4-BE49-F238E27FC236}">
                  <a16:creationId xmlns:a16="http://schemas.microsoft.com/office/drawing/2014/main" id="{AFA15AD9-0E83-F930-6443-5830C5E17370}"/>
                </a:ext>
              </a:extLst>
            </p:cNvPr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6" name="Google Shape;1166;p68">
              <a:extLst>
                <a:ext uri="{FF2B5EF4-FFF2-40B4-BE49-F238E27FC236}">
                  <a16:creationId xmlns:a16="http://schemas.microsoft.com/office/drawing/2014/main" id="{68EEFC2C-21A9-01F1-E4B0-BC2FB5A1E822}"/>
                </a:ext>
              </a:extLst>
            </p:cNvPr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7" name="Google Shape;1167;p68">
              <a:extLst>
                <a:ext uri="{FF2B5EF4-FFF2-40B4-BE49-F238E27FC236}">
                  <a16:creationId xmlns:a16="http://schemas.microsoft.com/office/drawing/2014/main" id="{9D1E8584-2AFC-483D-9D03-1561D91AE96D}"/>
                </a:ext>
              </a:extLst>
            </p:cNvPr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8" name="Google Shape;1168;p68">
              <a:extLst>
                <a:ext uri="{FF2B5EF4-FFF2-40B4-BE49-F238E27FC236}">
                  <a16:creationId xmlns:a16="http://schemas.microsoft.com/office/drawing/2014/main" id="{BD2F4646-2952-A4A9-D83F-36BD3F51EE18}"/>
                </a:ext>
              </a:extLst>
            </p:cNvPr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9" name="Google Shape;1169;p68">
              <a:extLst>
                <a:ext uri="{FF2B5EF4-FFF2-40B4-BE49-F238E27FC236}">
                  <a16:creationId xmlns:a16="http://schemas.microsoft.com/office/drawing/2014/main" id="{1165F819-054C-B41C-CB0B-473EF9A767A6}"/>
                </a:ext>
              </a:extLst>
            </p:cNvPr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170;p68">
              <a:extLst>
                <a:ext uri="{FF2B5EF4-FFF2-40B4-BE49-F238E27FC236}">
                  <a16:creationId xmlns:a16="http://schemas.microsoft.com/office/drawing/2014/main" id="{410F9705-F8E5-7CA2-F0FA-E63595C14358}"/>
                </a:ext>
              </a:extLst>
            </p:cNvPr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1" name="Google Shape;1171;p68">
              <a:extLst>
                <a:ext uri="{FF2B5EF4-FFF2-40B4-BE49-F238E27FC236}">
                  <a16:creationId xmlns:a16="http://schemas.microsoft.com/office/drawing/2014/main" id="{B410844F-43CD-F373-05FC-CB25440EB432}"/>
                </a:ext>
              </a:extLst>
            </p:cNvPr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2" name="Google Shape;1172;p68">
              <a:extLst>
                <a:ext uri="{FF2B5EF4-FFF2-40B4-BE49-F238E27FC236}">
                  <a16:creationId xmlns:a16="http://schemas.microsoft.com/office/drawing/2014/main" id="{30A9C87D-7129-348D-3F55-D446BF13C62E}"/>
                </a:ext>
              </a:extLst>
            </p:cNvPr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3" name="Google Shape;1173;p68">
              <a:extLst>
                <a:ext uri="{FF2B5EF4-FFF2-40B4-BE49-F238E27FC236}">
                  <a16:creationId xmlns:a16="http://schemas.microsoft.com/office/drawing/2014/main" id="{E12B8DDE-4A95-6FB4-49D5-B6B1C3709E5D}"/>
                </a:ext>
              </a:extLst>
            </p:cNvPr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174;p68">
              <a:extLst>
                <a:ext uri="{FF2B5EF4-FFF2-40B4-BE49-F238E27FC236}">
                  <a16:creationId xmlns:a16="http://schemas.microsoft.com/office/drawing/2014/main" id="{0F91B98D-E47A-D819-6A39-8B8A8AA1FAEC}"/>
                </a:ext>
              </a:extLst>
            </p:cNvPr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175;p68">
              <a:extLst>
                <a:ext uri="{FF2B5EF4-FFF2-40B4-BE49-F238E27FC236}">
                  <a16:creationId xmlns:a16="http://schemas.microsoft.com/office/drawing/2014/main" id="{9DFAA9D5-CF7C-DBB3-ED5D-0A6D94C202DF}"/>
                </a:ext>
              </a:extLst>
            </p:cNvPr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176;p68">
              <a:extLst>
                <a:ext uri="{FF2B5EF4-FFF2-40B4-BE49-F238E27FC236}">
                  <a16:creationId xmlns:a16="http://schemas.microsoft.com/office/drawing/2014/main" id="{F27EED28-71C1-A64F-0684-581A07753C9E}"/>
                </a:ext>
              </a:extLst>
            </p:cNvPr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177;p68">
              <a:extLst>
                <a:ext uri="{FF2B5EF4-FFF2-40B4-BE49-F238E27FC236}">
                  <a16:creationId xmlns:a16="http://schemas.microsoft.com/office/drawing/2014/main" id="{C7A1C3B9-22A2-345A-3611-7FDFD65BC19D}"/>
                </a:ext>
              </a:extLst>
            </p:cNvPr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178;p68">
              <a:extLst>
                <a:ext uri="{FF2B5EF4-FFF2-40B4-BE49-F238E27FC236}">
                  <a16:creationId xmlns:a16="http://schemas.microsoft.com/office/drawing/2014/main" id="{03C56C60-143B-794A-4D47-1204CBD7D5C9}"/>
                </a:ext>
              </a:extLst>
            </p:cNvPr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179;p68">
              <a:extLst>
                <a:ext uri="{FF2B5EF4-FFF2-40B4-BE49-F238E27FC236}">
                  <a16:creationId xmlns:a16="http://schemas.microsoft.com/office/drawing/2014/main" id="{26D7994D-19E2-514A-AA41-B39C661C0515}"/>
                </a:ext>
              </a:extLst>
            </p:cNvPr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180;p68">
              <a:extLst>
                <a:ext uri="{FF2B5EF4-FFF2-40B4-BE49-F238E27FC236}">
                  <a16:creationId xmlns:a16="http://schemas.microsoft.com/office/drawing/2014/main" id="{2BBBF750-19B8-1B3D-EB61-BB992B2C0D98}"/>
                </a:ext>
              </a:extLst>
            </p:cNvPr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181;p68">
              <a:extLst>
                <a:ext uri="{FF2B5EF4-FFF2-40B4-BE49-F238E27FC236}">
                  <a16:creationId xmlns:a16="http://schemas.microsoft.com/office/drawing/2014/main" id="{EB9ADB70-EC54-C6B3-51A3-BDC1BA86D3E0}"/>
                </a:ext>
              </a:extLst>
            </p:cNvPr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182;p68">
              <a:extLst>
                <a:ext uri="{FF2B5EF4-FFF2-40B4-BE49-F238E27FC236}">
                  <a16:creationId xmlns:a16="http://schemas.microsoft.com/office/drawing/2014/main" id="{B8E8FB91-1101-DEF1-4248-F12870CF4507}"/>
                </a:ext>
              </a:extLst>
            </p:cNvPr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3" name="Google Shape;1183;p68">
              <a:extLst>
                <a:ext uri="{FF2B5EF4-FFF2-40B4-BE49-F238E27FC236}">
                  <a16:creationId xmlns:a16="http://schemas.microsoft.com/office/drawing/2014/main" id="{3BCB1242-BF9F-6D32-1F89-4B9BA2BC625E}"/>
                </a:ext>
              </a:extLst>
            </p:cNvPr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4" name="Google Shape;1184;p68">
              <a:extLst>
                <a:ext uri="{FF2B5EF4-FFF2-40B4-BE49-F238E27FC236}">
                  <a16:creationId xmlns:a16="http://schemas.microsoft.com/office/drawing/2014/main" id="{95ECDFFE-B6A9-4599-FAC2-5352800E7EDD}"/>
                </a:ext>
              </a:extLst>
            </p:cNvPr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5" name="Google Shape;1185;p68">
              <a:extLst>
                <a:ext uri="{FF2B5EF4-FFF2-40B4-BE49-F238E27FC236}">
                  <a16:creationId xmlns:a16="http://schemas.microsoft.com/office/drawing/2014/main" id="{39CFC3BC-B584-8BF1-A008-582A6B1EBC36}"/>
                </a:ext>
              </a:extLst>
            </p:cNvPr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6" name="Google Shape;1186;p68">
              <a:extLst>
                <a:ext uri="{FF2B5EF4-FFF2-40B4-BE49-F238E27FC236}">
                  <a16:creationId xmlns:a16="http://schemas.microsoft.com/office/drawing/2014/main" id="{2C06FF76-0F9E-D1D6-4B26-23DC32400BEF}"/>
                </a:ext>
              </a:extLst>
            </p:cNvPr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7" name="Google Shape;1187;p68">
              <a:extLst>
                <a:ext uri="{FF2B5EF4-FFF2-40B4-BE49-F238E27FC236}">
                  <a16:creationId xmlns:a16="http://schemas.microsoft.com/office/drawing/2014/main" id="{A96D0F2A-1043-38E1-D789-C40F7A033AE3}"/>
                </a:ext>
              </a:extLst>
            </p:cNvPr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8" name="Google Shape;1188;p68">
              <a:extLst>
                <a:ext uri="{FF2B5EF4-FFF2-40B4-BE49-F238E27FC236}">
                  <a16:creationId xmlns:a16="http://schemas.microsoft.com/office/drawing/2014/main" id="{45EBB513-BBAA-3158-75C8-89AEC0D70CFE}"/>
                </a:ext>
              </a:extLst>
            </p:cNvPr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9" name="Google Shape;1189;p68">
              <a:extLst>
                <a:ext uri="{FF2B5EF4-FFF2-40B4-BE49-F238E27FC236}">
                  <a16:creationId xmlns:a16="http://schemas.microsoft.com/office/drawing/2014/main" id="{73BB4A8B-B9B8-7FA7-6A2F-D2F2CD0D9594}"/>
                </a:ext>
              </a:extLst>
            </p:cNvPr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0" name="Google Shape;1190;p68">
              <a:extLst>
                <a:ext uri="{FF2B5EF4-FFF2-40B4-BE49-F238E27FC236}">
                  <a16:creationId xmlns:a16="http://schemas.microsoft.com/office/drawing/2014/main" id="{77D8DBA1-1894-6B38-65C6-60997DA60244}"/>
                </a:ext>
              </a:extLst>
            </p:cNvPr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1" name="Google Shape;1191;p68">
              <a:extLst>
                <a:ext uri="{FF2B5EF4-FFF2-40B4-BE49-F238E27FC236}">
                  <a16:creationId xmlns:a16="http://schemas.microsoft.com/office/drawing/2014/main" id="{BED7B04E-E07D-ADFD-6F0A-AF6BF795AE9C}"/>
                </a:ext>
              </a:extLst>
            </p:cNvPr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2" name="Google Shape;1192;p68">
              <a:extLst>
                <a:ext uri="{FF2B5EF4-FFF2-40B4-BE49-F238E27FC236}">
                  <a16:creationId xmlns:a16="http://schemas.microsoft.com/office/drawing/2014/main" id="{201879CA-27B6-73D8-C376-2B060E8F0ACD}"/>
                </a:ext>
              </a:extLst>
            </p:cNvPr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3" name="Google Shape;1193;p68">
              <a:extLst>
                <a:ext uri="{FF2B5EF4-FFF2-40B4-BE49-F238E27FC236}">
                  <a16:creationId xmlns:a16="http://schemas.microsoft.com/office/drawing/2014/main" id="{C9529CC2-1413-DBB3-EE37-E34FAC6346A6}"/>
                </a:ext>
              </a:extLst>
            </p:cNvPr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4" name="Google Shape;1194;p68">
              <a:extLst>
                <a:ext uri="{FF2B5EF4-FFF2-40B4-BE49-F238E27FC236}">
                  <a16:creationId xmlns:a16="http://schemas.microsoft.com/office/drawing/2014/main" id="{7A63C21E-E89C-8CE2-E0AF-7B7DAF6C7DEF}"/>
                </a:ext>
              </a:extLst>
            </p:cNvPr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5" name="Google Shape;1195;p68">
              <a:extLst>
                <a:ext uri="{FF2B5EF4-FFF2-40B4-BE49-F238E27FC236}">
                  <a16:creationId xmlns:a16="http://schemas.microsoft.com/office/drawing/2014/main" id="{987327E6-306D-8F07-B465-558C61A53F42}"/>
                </a:ext>
              </a:extLst>
            </p:cNvPr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6" name="Google Shape;1196;p68">
              <a:extLst>
                <a:ext uri="{FF2B5EF4-FFF2-40B4-BE49-F238E27FC236}">
                  <a16:creationId xmlns:a16="http://schemas.microsoft.com/office/drawing/2014/main" id="{F2961450-8D46-355B-ACB7-5CC99AB59AB0}"/>
                </a:ext>
              </a:extLst>
            </p:cNvPr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7" name="Google Shape;1197;p68">
              <a:extLst>
                <a:ext uri="{FF2B5EF4-FFF2-40B4-BE49-F238E27FC236}">
                  <a16:creationId xmlns:a16="http://schemas.microsoft.com/office/drawing/2014/main" id="{F8EA8ED2-11C2-61AC-7D94-45FBBBA901F8}"/>
                </a:ext>
              </a:extLst>
            </p:cNvPr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8" name="Google Shape;1198;p68">
              <a:extLst>
                <a:ext uri="{FF2B5EF4-FFF2-40B4-BE49-F238E27FC236}">
                  <a16:creationId xmlns:a16="http://schemas.microsoft.com/office/drawing/2014/main" id="{5A986D1A-6D70-990F-72FB-73E2B8A0C360}"/>
                </a:ext>
              </a:extLst>
            </p:cNvPr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9" name="Google Shape;1199;p68">
              <a:extLst>
                <a:ext uri="{FF2B5EF4-FFF2-40B4-BE49-F238E27FC236}">
                  <a16:creationId xmlns:a16="http://schemas.microsoft.com/office/drawing/2014/main" id="{73B85D98-8AAB-17BE-5E6C-8417D2D2389C}"/>
                </a:ext>
              </a:extLst>
            </p:cNvPr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0" name="Google Shape;1200;p68">
              <a:extLst>
                <a:ext uri="{FF2B5EF4-FFF2-40B4-BE49-F238E27FC236}">
                  <a16:creationId xmlns:a16="http://schemas.microsoft.com/office/drawing/2014/main" id="{1B34DCD9-F051-2781-797B-AC9B48E80DF4}"/>
                </a:ext>
              </a:extLst>
            </p:cNvPr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1" name="Google Shape;1201;p68">
              <a:extLst>
                <a:ext uri="{FF2B5EF4-FFF2-40B4-BE49-F238E27FC236}">
                  <a16:creationId xmlns:a16="http://schemas.microsoft.com/office/drawing/2014/main" id="{3C0E6676-C882-700C-E9EC-5595FAEA6B5C}"/>
                </a:ext>
              </a:extLst>
            </p:cNvPr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2" name="Google Shape;1202;p68">
              <a:extLst>
                <a:ext uri="{FF2B5EF4-FFF2-40B4-BE49-F238E27FC236}">
                  <a16:creationId xmlns:a16="http://schemas.microsoft.com/office/drawing/2014/main" id="{EA2980B4-66A5-7C59-3D2E-3F241989820E}"/>
                </a:ext>
              </a:extLst>
            </p:cNvPr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3" name="Google Shape;1203;p68">
              <a:extLst>
                <a:ext uri="{FF2B5EF4-FFF2-40B4-BE49-F238E27FC236}">
                  <a16:creationId xmlns:a16="http://schemas.microsoft.com/office/drawing/2014/main" id="{C7766B7B-F433-E93D-1CF1-1F4E1FC0A17A}"/>
                </a:ext>
              </a:extLst>
            </p:cNvPr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4" name="Google Shape;1204;p68">
              <a:extLst>
                <a:ext uri="{FF2B5EF4-FFF2-40B4-BE49-F238E27FC236}">
                  <a16:creationId xmlns:a16="http://schemas.microsoft.com/office/drawing/2014/main" id="{1F555432-F287-9025-7A4E-235771F4CC43}"/>
                </a:ext>
              </a:extLst>
            </p:cNvPr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5" name="Google Shape;1205;p68">
              <a:extLst>
                <a:ext uri="{FF2B5EF4-FFF2-40B4-BE49-F238E27FC236}">
                  <a16:creationId xmlns:a16="http://schemas.microsoft.com/office/drawing/2014/main" id="{EBFD46CF-8DC7-94A1-5D4E-2E7759C197D5}"/>
                </a:ext>
              </a:extLst>
            </p:cNvPr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6" name="Google Shape;1206;p68">
              <a:extLst>
                <a:ext uri="{FF2B5EF4-FFF2-40B4-BE49-F238E27FC236}">
                  <a16:creationId xmlns:a16="http://schemas.microsoft.com/office/drawing/2014/main" id="{AA9C5594-4EAA-E9F3-054E-D4DEC6C2B84A}"/>
                </a:ext>
              </a:extLst>
            </p:cNvPr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7" name="Google Shape;1207;p68">
              <a:extLst>
                <a:ext uri="{FF2B5EF4-FFF2-40B4-BE49-F238E27FC236}">
                  <a16:creationId xmlns:a16="http://schemas.microsoft.com/office/drawing/2014/main" id="{DB1041B6-3522-7512-C4C3-23E3BF351B42}"/>
                </a:ext>
              </a:extLst>
            </p:cNvPr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8" name="Google Shape;1208;p68">
              <a:extLst>
                <a:ext uri="{FF2B5EF4-FFF2-40B4-BE49-F238E27FC236}">
                  <a16:creationId xmlns:a16="http://schemas.microsoft.com/office/drawing/2014/main" id="{1934C7F5-A952-6831-7D70-E31F6F4CCADE}"/>
                </a:ext>
              </a:extLst>
            </p:cNvPr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9" name="Google Shape;1209;p68">
              <a:extLst>
                <a:ext uri="{FF2B5EF4-FFF2-40B4-BE49-F238E27FC236}">
                  <a16:creationId xmlns:a16="http://schemas.microsoft.com/office/drawing/2014/main" id="{1CAB55EB-10CB-36A1-83EA-91BBC9D620DD}"/>
                </a:ext>
              </a:extLst>
            </p:cNvPr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0" name="Google Shape;1210;p68">
              <a:extLst>
                <a:ext uri="{FF2B5EF4-FFF2-40B4-BE49-F238E27FC236}">
                  <a16:creationId xmlns:a16="http://schemas.microsoft.com/office/drawing/2014/main" id="{42B8989D-10E4-B0F9-2FF7-D9F816C6F284}"/>
                </a:ext>
              </a:extLst>
            </p:cNvPr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1" name="Google Shape;1211;p68">
              <a:extLst>
                <a:ext uri="{FF2B5EF4-FFF2-40B4-BE49-F238E27FC236}">
                  <a16:creationId xmlns:a16="http://schemas.microsoft.com/office/drawing/2014/main" id="{7FE7D5BD-E6D9-7FBE-058A-A433C3B5CA96}"/>
                </a:ext>
              </a:extLst>
            </p:cNvPr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2" name="Google Shape;1212;p68">
              <a:extLst>
                <a:ext uri="{FF2B5EF4-FFF2-40B4-BE49-F238E27FC236}">
                  <a16:creationId xmlns:a16="http://schemas.microsoft.com/office/drawing/2014/main" id="{B1DDEA73-88C9-0DA0-13BE-88B6EFA46F71}"/>
                </a:ext>
              </a:extLst>
            </p:cNvPr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3" name="Google Shape;1213;p68">
              <a:extLst>
                <a:ext uri="{FF2B5EF4-FFF2-40B4-BE49-F238E27FC236}">
                  <a16:creationId xmlns:a16="http://schemas.microsoft.com/office/drawing/2014/main" id="{02E2D481-1625-C720-A459-0F78E1240D41}"/>
                </a:ext>
              </a:extLst>
            </p:cNvPr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4" name="Google Shape;1214;p68">
              <a:extLst>
                <a:ext uri="{FF2B5EF4-FFF2-40B4-BE49-F238E27FC236}">
                  <a16:creationId xmlns:a16="http://schemas.microsoft.com/office/drawing/2014/main" id="{AC8DB21A-EB8C-4B9B-A3C0-85046FE810FC}"/>
                </a:ext>
              </a:extLst>
            </p:cNvPr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5" name="Google Shape;1215;p68">
              <a:extLst>
                <a:ext uri="{FF2B5EF4-FFF2-40B4-BE49-F238E27FC236}">
                  <a16:creationId xmlns:a16="http://schemas.microsoft.com/office/drawing/2014/main" id="{62077CE7-7EEF-5AF0-CEE4-4BC80A4F99A8}"/>
                </a:ext>
              </a:extLst>
            </p:cNvPr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6" name="Google Shape;1216;p68">
              <a:extLst>
                <a:ext uri="{FF2B5EF4-FFF2-40B4-BE49-F238E27FC236}">
                  <a16:creationId xmlns:a16="http://schemas.microsoft.com/office/drawing/2014/main" id="{891BC1A6-7DFF-770C-CCCD-E7FD87339052}"/>
                </a:ext>
              </a:extLst>
            </p:cNvPr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7" name="Google Shape;1217;p68">
              <a:extLst>
                <a:ext uri="{FF2B5EF4-FFF2-40B4-BE49-F238E27FC236}">
                  <a16:creationId xmlns:a16="http://schemas.microsoft.com/office/drawing/2014/main" id="{94AEA256-AD87-55BE-912B-A2B602A36562}"/>
                </a:ext>
              </a:extLst>
            </p:cNvPr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8" name="Google Shape;1218;p68">
              <a:extLst>
                <a:ext uri="{FF2B5EF4-FFF2-40B4-BE49-F238E27FC236}">
                  <a16:creationId xmlns:a16="http://schemas.microsoft.com/office/drawing/2014/main" id="{EBB8D366-47F5-CF40-90A7-CB5F5C782243}"/>
                </a:ext>
              </a:extLst>
            </p:cNvPr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9" name="Google Shape;1219;p68">
              <a:extLst>
                <a:ext uri="{FF2B5EF4-FFF2-40B4-BE49-F238E27FC236}">
                  <a16:creationId xmlns:a16="http://schemas.microsoft.com/office/drawing/2014/main" id="{021D2479-CD9F-3993-26D2-7E5FD4BAD4A4}"/>
                </a:ext>
              </a:extLst>
            </p:cNvPr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0" name="Google Shape;1220;p68">
              <a:extLst>
                <a:ext uri="{FF2B5EF4-FFF2-40B4-BE49-F238E27FC236}">
                  <a16:creationId xmlns:a16="http://schemas.microsoft.com/office/drawing/2014/main" id="{B9F0E131-F625-CADC-EA37-80703EA38590}"/>
                </a:ext>
              </a:extLst>
            </p:cNvPr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1" name="Google Shape;1221;p68">
              <a:extLst>
                <a:ext uri="{FF2B5EF4-FFF2-40B4-BE49-F238E27FC236}">
                  <a16:creationId xmlns:a16="http://schemas.microsoft.com/office/drawing/2014/main" id="{0C01825C-C6CF-725A-1196-5855706AE19D}"/>
                </a:ext>
              </a:extLst>
            </p:cNvPr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2" name="Google Shape;1222;p68">
              <a:extLst>
                <a:ext uri="{FF2B5EF4-FFF2-40B4-BE49-F238E27FC236}">
                  <a16:creationId xmlns:a16="http://schemas.microsoft.com/office/drawing/2014/main" id="{68BD3CF6-4F54-8517-BACD-19C61A390CF8}"/>
                </a:ext>
              </a:extLst>
            </p:cNvPr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3" name="Google Shape;1223;p68">
              <a:extLst>
                <a:ext uri="{FF2B5EF4-FFF2-40B4-BE49-F238E27FC236}">
                  <a16:creationId xmlns:a16="http://schemas.microsoft.com/office/drawing/2014/main" id="{653605C7-D67B-7068-53C8-5C9958487651}"/>
                </a:ext>
              </a:extLst>
            </p:cNvPr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4" name="Google Shape;1224;p68">
              <a:extLst>
                <a:ext uri="{FF2B5EF4-FFF2-40B4-BE49-F238E27FC236}">
                  <a16:creationId xmlns:a16="http://schemas.microsoft.com/office/drawing/2014/main" id="{BFDB404D-C832-E1A8-1635-D11AC38408A1}"/>
                </a:ext>
              </a:extLst>
            </p:cNvPr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5" name="Google Shape;1225;p68">
              <a:extLst>
                <a:ext uri="{FF2B5EF4-FFF2-40B4-BE49-F238E27FC236}">
                  <a16:creationId xmlns:a16="http://schemas.microsoft.com/office/drawing/2014/main" id="{AB3C2756-6EDD-FF39-7DF4-F05FBE6D0578}"/>
                </a:ext>
              </a:extLst>
            </p:cNvPr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6" name="Google Shape;1226;p68">
              <a:extLst>
                <a:ext uri="{FF2B5EF4-FFF2-40B4-BE49-F238E27FC236}">
                  <a16:creationId xmlns:a16="http://schemas.microsoft.com/office/drawing/2014/main" id="{82B28FB7-BDFD-9EF4-A524-920127F92DAB}"/>
                </a:ext>
              </a:extLst>
            </p:cNvPr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7" name="Google Shape;1227;p68">
              <a:extLst>
                <a:ext uri="{FF2B5EF4-FFF2-40B4-BE49-F238E27FC236}">
                  <a16:creationId xmlns:a16="http://schemas.microsoft.com/office/drawing/2014/main" id="{E6F0A01F-1206-0B1A-2781-B18909F9C3A5}"/>
                </a:ext>
              </a:extLst>
            </p:cNvPr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8" name="Google Shape;1228;p68">
              <a:extLst>
                <a:ext uri="{FF2B5EF4-FFF2-40B4-BE49-F238E27FC236}">
                  <a16:creationId xmlns:a16="http://schemas.microsoft.com/office/drawing/2014/main" id="{710B14E9-CDDD-F07F-8DD4-FD2991770221}"/>
                </a:ext>
              </a:extLst>
            </p:cNvPr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9" name="Google Shape;1229;p68">
              <a:extLst>
                <a:ext uri="{FF2B5EF4-FFF2-40B4-BE49-F238E27FC236}">
                  <a16:creationId xmlns:a16="http://schemas.microsoft.com/office/drawing/2014/main" id="{758FB2D5-142E-A91D-CA21-7D58C3302256}"/>
                </a:ext>
              </a:extLst>
            </p:cNvPr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0" name="Google Shape;1230;p68">
              <a:extLst>
                <a:ext uri="{FF2B5EF4-FFF2-40B4-BE49-F238E27FC236}">
                  <a16:creationId xmlns:a16="http://schemas.microsoft.com/office/drawing/2014/main" id="{E710E414-2DEE-8230-8BBD-B50E6C1B0FAD}"/>
                </a:ext>
              </a:extLst>
            </p:cNvPr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1" name="Google Shape;1231;p68">
              <a:extLst>
                <a:ext uri="{FF2B5EF4-FFF2-40B4-BE49-F238E27FC236}">
                  <a16:creationId xmlns:a16="http://schemas.microsoft.com/office/drawing/2014/main" id="{9485149B-7312-7879-0685-4A9FE1BA318E}"/>
                </a:ext>
              </a:extLst>
            </p:cNvPr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2" name="Google Shape;1232;p68">
              <a:extLst>
                <a:ext uri="{FF2B5EF4-FFF2-40B4-BE49-F238E27FC236}">
                  <a16:creationId xmlns:a16="http://schemas.microsoft.com/office/drawing/2014/main" id="{37E70055-D846-BCE3-CA33-D12EDDD72E73}"/>
                </a:ext>
              </a:extLst>
            </p:cNvPr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3" name="Google Shape;1233;p68">
              <a:extLst>
                <a:ext uri="{FF2B5EF4-FFF2-40B4-BE49-F238E27FC236}">
                  <a16:creationId xmlns:a16="http://schemas.microsoft.com/office/drawing/2014/main" id="{6AAB4964-8EFD-3C7B-D821-811AACE33E9E}"/>
                </a:ext>
              </a:extLst>
            </p:cNvPr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4" name="Google Shape;1234;p68">
              <a:extLst>
                <a:ext uri="{FF2B5EF4-FFF2-40B4-BE49-F238E27FC236}">
                  <a16:creationId xmlns:a16="http://schemas.microsoft.com/office/drawing/2014/main" id="{0A65131A-E736-EB16-BB51-AC1CAECC669B}"/>
                </a:ext>
              </a:extLst>
            </p:cNvPr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5" name="Google Shape;1235;p68">
              <a:extLst>
                <a:ext uri="{FF2B5EF4-FFF2-40B4-BE49-F238E27FC236}">
                  <a16:creationId xmlns:a16="http://schemas.microsoft.com/office/drawing/2014/main" id="{24698C6A-A44D-0AF8-9C54-6143EB91987B}"/>
                </a:ext>
              </a:extLst>
            </p:cNvPr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6" name="Google Shape;1236;p68">
              <a:extLst>
                <a:ext uri="{FF2B5EF4-FFF2-40B4-BE49-F238E27FC236}">
                  <a16:creationId xmlns:a16="http://schemas.microsoft.com/office/drawing/2014/main" id="{808DB264-C1AF-A5D0-7043-F5F9AC6E2272}"/>
                </a:ext>
              </a:extLst>
            </p:cNvPr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7" name="Google Shape;1237;p68">
              <a:extLst>
                <a:ext uri="{FF2B5EF4-FFF2-40B4-BE49-F238E27FC236}">
                  <a16:creationId xmlns:a16="http://schemas.microsoft.com/office/drawing/2014/main" id="{B2725682-5046-D95D-2811-51808C12A61F}"/>
                </a:ext>
              </a:extLst>
            </p:cNvPr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8" name="Google Shape;1238;p68">
              <a:extLst>
                <a:ext uri="{FF2B5EF4-FFF2-40B4-BE49-F238E27FC236}">
                  <a16:creationId xmlns:a16="http://schemas.microsoft.com/office/drawing/2014/main" id="{ABBA63BD-D102-C344-190B-F3CAC00CAF59}"/>
                </a:ext>
              </a:extLst>
            </p:cNvPr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9" name="Google Shape;1239;p68">
              <a:extLst>
                <a:ext uri="{FF2B5EF4-FFF2-40B4-BE49-F238E27FC236}">
                  <a16:creationId xmlns:a16="http://schemas.microsoft.com/office/drawing/2014/main" id="{43EA388B-3132-4022-E911-F782D322712C}"/>
                </a:ext>
              </a:extLst>
            </p:cNvPr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0" name="Google Shape;1240;p68">
              <a:extLst>
                <a:ext uri="{FF2B5EF4-FFF2-40B4-BE49-F238E27FC236}">
                  <a16:creationId xmlns:a16="http://schemas.microsoft.com/office/drawing/2014/main" id="{28DDEEA5-3776-AE15-3012-107B439F4775}"/>
                </a:ext>
              </a:extLst>
            </p:cNvPr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1" name="Google Shape;1241;p68">
              <a:extLst>
                <a:ext uri="{FF2B5EF4-FFF2-40B4-BE49-F238E27FC236}">
                  <a16:creationId xmlns:a16="http://schemas.microsoft.com/office/drawing/2014/main" id="{3F104D0B-359E-2F40-0FF3-48A79F59082F}"/>
                </a:ext>
              </a:extLst>
            </p:cNvPr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2" name="Google Shape;1242;p68">
              <a:extLst>
                <a:ext uri="{FF2B5EF4-FFF2-40B4-BE49-F238E27FC236}">
                  <a16:creationId xmlns:a16="http://schemas.microsoft.com/office/drawing/2014/main" id="{A52C4A30-8A6F-5C5B-5343-3B25B721C890}"/>
                </a:ext>
              </a:extLst>
            </p:cNvPr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3" name="Google Shape;1243;p68">
              <a:extLst>
                <a:ext uri="{FF2B5EF4-FFF2-40B4-BE49-F238E27FC236}">
                  <a16:creationId xmlns:a16="http://schemas.microsoft.com/office/drawing/2014/main" id="{CF3E57B9-E988-4798-C7D4-4707F5690A7D}"/>
                </a:ext>
              </a:extLst>
            </p:cNvPr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4" name="Google Shape;1244;p68">
              <a:extLst>
                <a:ext uri="{FF2B5EF4-FFF2-40B4-BE49-F238E27FC236}">
                  <a16:creationId xmlns:a16="http://schemas.microsoft.com/office/drawing/2014/main" id="{39CBD17B-5BDD-8AD8-5392-D1290A3D5AF8}"/>
                </a:ext>
              </a:extLst>
            </p:cNvPr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5" name="Google Shape;1245;p68">
              <a:extLst>
                <a:ext uri="{FF2B5EF4-FFF2-40B4-BE49-F238E27FC236}">
                  <a16:creationId xmlns:a16="http://schemas.microsoft.com/office/drawing/2014/main" id="{F6735491-E2B6-420B-1AB0-17403A9ACDE6}"/>
                </a:ext>
              </a:extLst>
            </p:cNvPr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6" name="Google Shape;1246;p68">
              <a:extLst>
                <a:ext uri="{FF2B5EF4-FFF2-40B4-BE49-F238E27FC236}">
                  <a16:creationId xmlns:a16="http://schemas.microsoft.com/office/drawing/2014/main" id="{E72C20F6-39AD-42EE-A7D4-812AE8C8E45C}"/>
                </a:ext>
              </a:extLst>
            </p:cNvPr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7" name="Google Shape;1247;p68">
              <a:extLst>
                <a:ext uri="{FF2B5EF4-FFF2-40B4-BE49-F238E27FC236}">
                  <a16:creationId xmlns:a16="http://schemas.microsoft.com/office/drawing/2014/main" id="{44808317-4495-ED1C-1372-095D6C703E70}"/>
                </a:ext>
              </a:extLst>
            </p:cNvPr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8" name="Google Shape;1248;p68">
              <a:extLst>
                <a:ext uri="{FF2B5EF4-FFF2-40B4-BE49-F238E27FC236}">
                  <a16:creationId xmlns:a16="http://schemas.microsoft.com/office/drawing/2014/main" id="{A3640ECD-A514-2D87-30F3-3E83BF94CFB4}"/>
                </a:ext>
              </a:extLst>
            </p:cNvPr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9" name="Google Shape;1249;p68">
              <a:extLst>
                <a:ext uri="{FF2B5EF4-FFF2-40B4-BE49-F238E27FC236}">
                  <a16:creationId xmlns:a16="http://schemas.microsoft.com/office/drawing/2014/main" id="{FCF1D13D-1A6C-FC4A-3FD9-BD2701E6C1CD}"/>
                </a:ext>
              </a:extLst>
            </p:cNvPr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0" name="Google Shape;1250;p68">
              <a:extLst>
                <a:ext uri="{FF2B5EF4-FFF2-40B4-BE49-F238E27FC236}">
                  <a16:creationId xmlns:a16="http://schemas.microsoft.com/office/drawing/2014/main" id="{AB41AE20-4069-193B-3D68-CDF65DEC2E88}"/>
                </a:ext>
              </a:extLst>
            </p:cNvPr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1" name="Google Shape;1251;p68">
              <a:extLst>
                <a:ext uri="{FF2B5EF4-FFF2-40B4-BE49-F238E27FC236}">
                  <a16:creationId xmlns:a16="http://schemas.microsoft.com/office/drawing/2014/main" id="{42C7DE4A-837E-D9A7-14D0-CD99BDE5D162}"/>
                </a:ext>
              </a:extLst>
            </p:cNvPr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2" name="Google Shape;1252;p68">
              <a:extLst>
                <a:ext uri="{FF2B5EF4-FFF2-40B4-BE49-F238E27FC236}">
                  <a16:creationId xmlns:a16="http://schemas.microsoft.com/office/drawing/2014/main" id="{ACCB64A8-9D73-8457-C92E-02FF39DAE13E}"/>
                </a:ext>
              </a:extLst>
            </p:cNvPr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3" name="Google Shape;1253;p68">
              <a:extLst>
                <a:ext uri="{FF2B5EF4-FFF2-40B4-BE49-F238E27FC236}">
                  <a16:creationId xmlns:a16="http://schemas.microsoft.com/office/drawing/2014/main" id="{C9DC78CB-5CD4-C9BD-0134-B5D188E8094F}"/>
                </a:ext>
              </a:extLst>
            </p:cNvPr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4" name="Google Shape;1254;p68">
              <a:extLst>
                <a:ext uri="{FF2B5EF4-FFF2-40B4-BE49-F238E27FC236}">
                  <a16:creationId xmlns:a16="http://schemas.microsoft.com/office/drawing/2014/main" id="{DBCEA16E-948B-9690-7A84-AE8F5212A208}"/>
                </a:ext>
              </a:extLst>
            </p:cNvPr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5" name="Google Shape;1255;p68">
              <a:extLst>
                <a:ext uri="{FF2B5EF4-FFF2-40B4-BE49-F238E27FC236}">
                  <a16:creationId xmlns:a16="http://schemas.microsoft.com/office/drawing/2014/main" id="{AC612B61-7DED-C947-C8BF-57C8FAE9FBD2}"/>
                </a:ext>
              </a:extLst>
            </p:cNvPr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6" name="Google Shape;1256;p68">
              <a:extLst>
                <a:ext uri="{FF2B5EF4-FFF2-40B4-BE49-F238E27FC236}">
                  <a16:creationId xmlns:a16="http://schemas.microsoft.com/office/drawing/2014/main" id="{CC167FB4-E44B-CAEB-E965-D45A9C57A9B3}"/>
                </a:ext>
              </a:extLst>
            </p:cNvPr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7" name="Google Shape;1257;p68">
              <a:extLst>
                <a:ext uri="{FF2B5EF4-FFF2-40B4-BE49-F238E27FC236}">
                  <a16:creationId xmlns:a16="http://schemas.microsoft.com/office/drawing/2014/main" id="{31DFEDFC-BA42-8107-E269-487AF100511A}"/>
                </a:ext>
              </a:extLst>
            </p:cNvPr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8" name="Google Shape;1258;p68">
              <a:extLst>
                <a:ext uri="{FF2B5EF4-FFF2-40B4-BE49-F238E27FC236}">
                  <a16:creationId xmlns:a16="http://schemas.microsoft.com/office/drawing/2014/main" id="{31960130-9088-91E3-D397-0D1A937162A3}"/>
                </a:ext>
              </a:extLst>
            </p:cNvPr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9" name="Google Shape;1259;p68">
              <a:extLst>
                <a:ext uri="{FF2B5EF4-FFF2-40B4-BE49-F238E27FC236}">
                  <a16:creationId xmlns:a16="http://schemas.microsoft.com/office/drawing/2014/main" id="{5B97B37E-D37D-672E-C88A-5A9E091FBE8F}"/>
                </a:ext>
              </a:extLst>
            </p:cNvPr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0" name="Google Shape;1260;p68">
              <a:extLst>
                <a:ext uri="{FF2B5EF4-FFF2-40B4-BE49-F238E27FC236}">
                  <a16:creationId xmlns:a16="http://schemas.microsoft.com/office/drawing/2014/main" id="{FAD116BA-6267-104F-E6C6-46F0DE333E2E}"/>
                </a:ext>
              </a:extLst>
            </p:cNvPr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1" name="Google Shape;1261;p68">
              <a:extLst>
                <a:ext uri="{FF2B5EF4-FFF2-40B4-BE49-F238E27FC236}">
                  <a16:creationId xmlns:a16="http://schemas.microsoft.com/office/drawing/2014/main" id="{4C9E7665-61F4-4612-FE49-B9797AB2E67C}"/>
                </a:ext>
              </a:extLst>
            </p:cNvPr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2" name="Google Shape;1262;p68">
              <a:extLst>
                <a:ext uri="{FF2B5EF4-FFF2-40B4-BE49-F238E27FC236}">
                  <a16:creationId xmlns:a16="http://schemas.microsoft.com/office/drawing/2014/main" id="{35D0EFB2-955A-45E5-D0EA-E8317F15BB9C}"/>
                </a:ext>
              </a:extLst>
            </p:cNvPr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3" name="Google Shape;1263;p68">
              <a:extLst>
                <a:ext uri="{FF2B5EF4-FFF2-40B4-BE49-F238E27FC236}">
                  <a16:creationId xmlns:a16="http://schemas.microsoft.com/office/drawing/2014/main" id="{99CCCFD0-E644-A2F1-CA00-E3562CE3BCE3}"/>
                </a:ext>
              </a:extLst>
            </p:cNvPr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4" name="Google Shape;1264;p68">
              <a:extLst>
                <a:ext uri="{FF2B5EF4-FFF2-40B4-BE49-F238E27FC236}">
                  <a16:creationId xmlns:a16="http://schemas.microsoft.com/office/drawing/2014/main" id="{F4F970AA-A896-00C2-34AD-F168F1068C62}"/>
                </a:ext>
              </a:extLst>
            </p:cNvPr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5" name="Google Shape;1265;p68">
              <a:extLst>
                <a:ext uri="{FF2B5EF4-FFF2-40B4-BE49-F238E27FC236}">
                  <a16:creationId xmlns:a16="http://schemas.microsoft.com/office/drawing/2014/main" id="{CFEA95B8-8B18-D7AA-5BAF-DB290E1DF168}"/>
                </a:ext>
              </a:extLst>
            </p:cNvPr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6" name="Google Shape;1266;p68">
              <a:extLst>
                <a:ext uri="{FF2B5EF4-FFF2-40B4-BE49-F238E27FC236}">
                  <a16:creationId xmlns:a16="http://schemas.microsoft.com/office/drawing/2014/main" id="{9A7D9808-330B-99A9-2260-AA27D9E713CA}"/>
                </a:ext>
              </a:extLst>
            </p:cNvPr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7" name="Google Shape;1267;p68">
              <a:extLst>
                <a:ext uri="{FF2B5EF4-FFF2-40B4-BE49-F238E27FC236}">
                  <a16:creationId xmlns:a16="http://schemas.microsoft.com/office/drawing/2014/main" id="{0A586ACF-5DED-7ABE-4C71-2D09223C994D}"/>
                </a:ext>
              </a:extLst>
            </p:cNvPr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8" name="Google Shape;1268;p68">
              <a:extLst>
                <a:ext uri="{FF2B5EF4-FFF2-40B4-BE49-F238E27FC236}">
                  <a16:creationId xmlns:a16="http://schemas.microsoft.com/office/drawing/2014/main" id="{C53FBE46-5B9C-D92A-6981-9ECF8FE6E6E1}"/>
                </a:ext>
              </a:extLst>
            </p:cNvPr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9" name="Google Shape;1269;p68">
              <a:extLst>
                <a:ext uri="{FF2B5EF4-FFF2-40B4-BE49-F238E27FC236}">
                  <a16:creationId xmlns:a16="http://schemas.microsoft.com/office/drawing/2014/main" id="{D717075C-4E69-91AA-5D07-117894C82B5F}"/>
                </a:ext>
              </a:extLst>
            </p:cNvPr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0" name="Google Shape;1270;p68">
              <a:extLst>
                <a:ext uri="{FF2B5EF4-FFF2-40B4-BE49-F238E27FC236}">
                  <a16:creationId xmlns:a16="http://schemas.microsoft.com/office/drawing/2014/main" id="{69EB0C8E-9D3C-E370-CE6C-DEC181C117DA}"/>
                </a:ext>
              </a:extLst>
            </p:cNvPr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1" name="Google Shape;1271;p68">
              <a:extLst>
                <a:ext uri="{FF2B5EF4-FFF2-40B4-BE49-F238E27FC236}">
                  <a16:creationId xmlns:a16="http://schemas.microsoft.com/office/drawing/2014/main" id="{7E88D8E7-2B2D-3D4E-F143-79ACC540E1D4}"/>
                </a:ext>
              </a:extLst>
            </p:cNvPr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2" name="Google Shape;1272;p68">
              <a:extLst>
                <a:ext uri="{FF2B5EF4-FFF2-40B4-BE49-F238E27FC236}">
                  <a16:creationId xmlns:a16="http://schemas.microsoft.com/office/drawing/2014/main" id="{F6E8295B-2270-A762-B17F-8D7D6086B329}"/>
                </a:ext>
              </a:extLst>
            </p:cNvPr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3" name="Google Shape;1273;p68">
              <a:extLst>
                <a:ext uri="{FF2B5EF4-FFF2-40B4-BE49-F238E27FC236}">
                  <a16:creationId xmlns:a16="http://schemas.microsoft.com/office/drawing/2014/main" id="{BE2F38A4-B78E-75C3-FF6A-3FCD0C10254D}"/>
                </a:ext>
              </a:extLst>
            </p:cNvPr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1274;p68">
              <a:extLst>
                <a:ext uri="{FF2B5EF4-FFF2-40B4-BE49-F238E27FC236}">
                  <a16:creationId xmlns:a16="http://schemas.microsoft.com/office/drawing/2014/main" id="{BC2B6B2F-DDF1-3B18-B2A5-082F755A506B}"/>
                </a:ext>
              </a:extLst>
            </p:cNvPr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1275;p68">
              <a:extLst>
                <a:ext uri="{FF2B5EF4-FFF2-40B4-BE49-F238E27FC236}">
                  <a16:creationId xmlns:a16="http://schemas.microsoft.com/office/drawing/2014/main" id="{EEB5F41F-26C2-7DA1-4C6D-79ED2881E832}"/>
                </a:ext>
              </a:extLst>
            </p:cNvPr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1276;p68">
              <a:extLst>
                <a:ext uri="{FF2B5EF4-FFF2-40B4-BE49-F238E27FC236}">
                  <a16:creationId xmlns:a16="http://schemas.microsoft.com/office/drawing/2014/main" id="{D0A34480-A59C-ECEB-E893-E416EC4A0215}"/>
                </a:ext>
              </a:extLst>
            </p:cNvPr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1277;p68">
              <a:extLst>
                <a:ext uri="{FF2B5EF4-FFF2-40B4-BE49-F238E27FC236}">
                  <a16:creationId xmlns:a16="http://schemas.microsoft.com/office/drawing/2014/main" id="{31BA713A-9C25-B59B-4088-C2D717D2FA3B}"/>
                </a:ext>
              </a:extLst>
            </p:cNvPr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1278;p68">
              <a:extLst>
                <a:ext uri="{FF2B5EF4-FFF2-40B4-BE49-F238E27FC236}">
                  <a16:creationId xmlns:a16="http://schemas.microsoft.com/office/drawing/2014/main" id="{A7729D54-4331-2975-2E67-A31CFBD1FDA6}"/>
                </a:ext>
              </a:extLst>
            </p:cNvPr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1279;p68">
              <a:extLst>
                <a:ext uri="{FF2B5EF4-FFF2-40B4-BE49-F238E27FC236}">
                  <a16:creationId xmlns:a16="http://schemas.microsoft.com/office/drawing/2014/main" id="{0E0F0991-CEAF-C8CB-B8DC-C9E007D6F899}"/>
                </a:ext>
              </a:extLst>
            </p:cNvPr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1280;p68">
              <a:extLst>
                <a:ext uri="{FF2B5EF4-FFF2-40B4-BE49-F238E27FC236}">
                  <a16:creationId xmlns:a16="http://schemas.microsoft.com/office/drawing/2014/main" id="{00EF9CB1-050F-AEE2-206B-B2158A00D3D9}"/>
                </a:ext>
              </a:extLst>
            </p:cNvPr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1281;p68">
              <a:extLst>
                <a:ext uri="{FF2B5EF4-FFF2-40B4-BE49-F238E27FC236}">
                  <a16:creationId xmlns:a16="http://schemas.microsoft.com/office/drawing/2014/main" id="{9076B723-F6F2-7441-8A4D-AC0D2D7D15B3}"/>
                </a:ext>
              </a:extLst>
            </p:cNvPr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1282;p68">
              <a:extLst>
                <a:ext uri="{FF2B5EF4-FFF2-40B4-BE49-F238E27FC236}">
                  <a16:creationId xmlns:a16="http://schemas.microsoft.com/office/drawing/2014/main" id="{4ADCFD95-FEFA-CC6F-B466-A3B0B0FF49DE}"/>
                </a:ext>
              </a:extLst>
            </p:cNvPr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1283;p68">
              <a:extLst>
                <a:ext uri="{FF2B5EF4-FFF2-40B4-BE49-F238E27FC236}">
                  <a16:creationId xmlns:a16="http://schemas.microsoft.com/office/drawing/2014/main" id="{03FC0261-0C2B-26F7-3EFF-8A34FEA01947}"/>
                </a:ext>
              </a:extLst>
            </p:cNvPr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1284;p68">
              <a:extLst>
                <a:ext uri="{FF2B5EF4-FFF2-40B4-BE49-F238E27FC236}">
                  <a16:creationId xmlns:a16="http://schemas.microsoft.com/office/drawing/2014/main" id="{8EA5F25C-B37A-E56C-E266-4B52EF79E827}"/>
                </a:ext>
              </a:extLst>
            </p:cNvPr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5" name="Google Shape;1285;p68">
              <a:extLst>
                <a:ext uri="{FF2B5EF4-FFF2-40B4-BE49-F238E27FC236}">
                  <a16:creationId xmlns:a16="http://schemas.microsoft.com/office/drawing/2014/main" id="{5F198B96-FE79-5348-92CE-2385DA5DB30F}"/>
                </a:ext>
              </a:extLst>
            </p:cNvPr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6" name="Google Shape;1286;p68">
              <a:extLst>
                <a:ext uri="{FF2B5EF4-FFF2-40B4-BE49-F238E27FC236}">
                  <a16:creationId xmlns:a16="http://schemas.microsoft.com/office/drawing/2014/main" id="{75AEC9E5-E1D1-5930-2F44-7230D07F027A}"/>
                </a:ext>
              </a:extLst>
            </p:cNvPr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7" name="Google Shape;1287;p68">
              <a:extLst>
                <a:ext uri="{FF2B5EF4-FFF2-40B4-BE49-F238E27FC236}">
                  <a16:creationId xmlns:a16="http://schemas.microsoft.com/office/drawing/2014/main" id="{EFDCF0DB-A898-8410-9E39-0988F6D7D040}"/>
                </a:ext>
              </a:extLst>
            </p:cNvPr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8" name="Google Shape;1288;p68">
              <a:extLst>
                <a:ext uri="{FF2B5EF4-FFF2-40B4-BE49-F238E27FC236}">
                  <a16:creationId xmlns:a16="http://schemas.microsoft.com/office/drawing/2014/main" id="{D5CF174F-2A22-D35A-6B53-B2B5C7ABD14D}"/>
                </a:ext>
              </a:extLst>
            </p:cNvPr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9" name="Google Shape;1289;p68">
              <a:extLst>
                <a:ext uri="{FF2B5EF4-FFF2-40B4-BE49-F238E27FC236}">
                  <a16:creationId xmlns:a16="http://schemas.microsoft.com/office/drawing/2014/main" id="{EC9E7920-5B2D-C1C2-7751-FAF155A8F16E}"/>
                </a:ext>
              </a:extLst>
            </p:cNvPr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" name="Google Shape;1290;p68">
              <a:extLst>
                <a:ext uri="{FF2B5EF4-FFF2-40B4-BE49-F238E27FC236}">
                  <a16:creationId xmlns:a16="http://schemas.microsoft.com/office/drawing/2014/main" id="{E8A42D73-7ED0-6836-9094-C18C9FF94C07}"/>
                </a:ext>
              </a:extLst>
            </p:cNvPr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1" name="Google Shape;1291;p68">
              <a:extLst>
                <a:ext uri="{FF2B5EF4-FFF2-40B4-BE49-F238E27FC236}">
                  <a16:creationId xmlns:a16="http://schemas.microsoft.com/office/drawing/2014/main" id="{1A14278F-5A19-071C-2AD9-BA1757B39A0B}"/>
                </a:ext>
              </a:extLst>
            </p:cNvPr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2" name="Google Shape;1292;p68">
              <a:extLst>
                <a:ext uri="{FF2B5EF4-FFF2-40B4-BE49-F238E27FC236}">
                  <a16:creationId xmlns:a16="http://schemas.microsoft.com/office/drawing/2014/main" id="{00E997EA-ADF0-A5E3-CC1D-23A933BA4904}"/>
                </a:ext>
              </a:extLst>
            </p:cNvPr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1293;p68">
              <a:extLst>
                <a:ext uri="{FF2B5EF4-FFF2-40B4-BE49-F238E27FC236}">
                  <a16:creationId xmlns:a16="http://schemas.microsoft.com/office/drawing/2014/main" id="{9094CD5E-9034-2A39-2CE6-3B82C682489C}"/>
                </a:ext>
              </a:extLst>
            </p:cNvPr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4" name="Google Shape;1294;p68">
              <a:extLst>
                <a:ext uri="{FF2B5EF4-FFF2-40B4-BE49-F238E27FC236}">
                  <a16:creationId xmlns:a16="http://schemas.microsoft.com/office/drawing/2014/main" id="{86D830B5-ADA3-4765-0580-1F551C094964}"/>
                </a:ext>
              </a:extLst>
            </p:cNvPr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5" name="Google Shape;1295;p68">
              <a:extLst>
                <a:ext uri="{FF2B5EF4-FFF2-40B4-BE49-F238E27FC236}">
                  <a16:creationId xmlns:a16="http://schemas.microsoft.com/office/drawing/2014/main" id="{5D583401-117F-EBF5-68A1-6614505D6307}"/>
                </a:ext>
              </a:extLst>
            </p:cNvPr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6" name="Google Shape;1296;p68">
              <a:extLst>
                <a:ext uri="{FF2B5EF4-FFF2-40B4-BE49-F238E27FC236}">
                  <a16:creationId xmlns:a16="http://schemas.microsoft.com/office/drawing/2014/main" id="{79B66B69-EBF4-E300-0C6F-9F077B6A767A}"/>
                </a:ext>
              </a:extLst>
            </p:cNvPr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7" name="Google Shape;1297;p68">
              <a:extLst>
                <a:ext uri="{FF2B5EF4-FFF2-40B4-BE49-F238E27FC236}">
                  <a16:creationId xmlns:a16="http://schemas.microsoft.com/office/drawing/2014/main" id="{A643912E-29B0-3E83-5FDD-4B5F3504221C}"/>
                </a:ext>
              </a:extLst>
            </p:cNvPr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8" name="Google Shape;1298;p68">
              <a:extLst>
                <a:ext uri="{FF2B5EF4-FFF2-40B4-BE49-F238E27FC236}">
                  <a16:creationId xmlns:a16="http://schemas.microsoft.com/office/drawing/2014/main" id="{EF802840-F42F-AEC5-4E24-8AD309E96A8E}"/>
                </a:ext>
              </a:extLst>
            </p:cNvPr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1299;p68">
              <a:extLst>
                <a:ext uri="{FF2B5EF4-FFF2-40B4-BE49-F238E27FC236}">
                  <a16:creationId xmlns:a16="http://schemas.microsoft.com/office/drawing/2014/main" id="{4CA5E90B-407A-C707-EEFB-CEE4185C1CE1}"/>
                </a:ext>
              </a:extLst>
            </p:cNvPr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0" name="Google Shape;1300;p68">
              <a:extLst>
                <a:ext uri="{FF2B5EF4-FFF2-40B4-BE49-F238E27FC236}">
                  <a16:creationId xmlns:a16="http://schemas.microsoft.com/office/drawing/2014/main" id="{DDE01A57-E5E4-7455-719E-D9B580C974F6}"/>
                </a:ext>
              </a:extLst>
            </p:cNvPr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1" name="Google Shape;1301;p68">
              <a:extLst>
                <a:ext uri="{FF2B5EF4-FFF2-40B4-BE49-F238E27FC236}">
                  <a16:creationId xmlns:a16="http://schemas.microsoft.com/office/drawing/2014/main" id="{B116EF5D-D058-C2FC-92B3-09B263E90994}"/>
                </a:ext>
              </a:extLst>
            </p:cNvPr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2" name="Google Shape;1302;p68">
              <a:extLst>
                <a:ext uri="{FF2B5EF4-FFF2-40B4-BE49-F238E27FC236}">
                  <a16:creationId xmlns:a16="http://schemas.microsoft.com/office/drawing/2014/main" id="{7D3111C0-E48F-D6CA-04AA-E8ECA2CC467E}"/>
                </a:ext>
              </a:extLst>
            </p:cNvPr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3" name="Google Shape;1303;p68">
              <a:extLst>
                <a:ext uri="{FF2B5EF4-FFF2-40B4-BE49-F238E27FC236}">
                  <a16:creationId xmlns:a16="http://schemas.microsoft.com/office/drawing/2014/main" id="{DCB39F31-6DDD-DD57-C941-1EEF8FCDC3D8}"/>
                </a:ext>
              </a:extLst>
            </p:cNvPr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4" name="Google Shape;1304;p68">
              <a:extLst>
                <a:ext uri="{FF2B5EF4-FFF2-40B4-BE49-F238E27FC236}">
                  <a16:creationId xmlns:a16="http://schemas.microsoft.com/office/drawing/2014/main" id="{26F0A274-ED62-9E80-3611-87DCB17155F9}"/>
                </a:ext>
              </a:extLst>
            </p:cNvPr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5" name="Google Shape;1305;p68">
              <a:extLst>
                <a:ext uri="{FF2B5EF4-FFF2-40B4-BE49-F238E27FC236}">
                  <a16:creationId xmlns:a16="http://schemas.microsoft.com/office/drawing/2014/main" id="{A44FF891-F77C-C8D3-3951-13B454A8DFC5}"/>
                </a:ext>
              </a:extLst>
            </p:cNvPr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6" name="Google Shape;1306;p68">
              <a:extLst>
                <a:ext uri="{FF2B5EF4-FFF2-40B4-BE49-F238E27FC236}">
                  <a16:creationId xmlns:a16="http://schemas.microsoft.com/office/drawing/2014/main" id="{D4B3868A-9FD7-AD53-BC45-1CF1CE11D29A}"/>
                </a:ext>
              </a:extLst>
            </p:cNvPr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7" name="Google Shape;1307;p68">
              <a:extLst>
                <a:ext uri="{FF2B5EF4-FFF2-40B4-BE49-F238E27FC236}">
                  <a16:creationId xmlns:a16="http://schemas.microsoft.com/office/drawing/2014/main" id="{51F37BE1-4FE2-3748-7597-925FE662D1D3}"/>
                </a:ext>
              </a:extLst>
            </p:cNvPr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8" name="Google Shape;1308;p68">
              <a:extLst>
                <a:ext uri="{FF2B5EF4-FFF2-40B4-BE49-F238E27FC236}">
                  <a16:creationId xmlns:a16="http://schemas.microsoft.com/office/drawing/2014/main" id="{0FE6BF65-B784-9CEE-FECC-45F2BAC7693F}"/>
                </a:ext>
              </a:extLst>
            </p:cNvPr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9" name="Google Shape;1309;p68">
              <a:extLst>
                <a:ext uri="{FF2B5EF4-FFF2-40B4-BE49-F238E27FC236}">
                  <a16:creationId xmlns:a16="http://schemas.microsoft.com/office/drawing/2014/main" id="{DF4C9D9D-3FEA-3238-658E-D8D070262BC1}"/>
                </a:ext>
              </a:extLst>
            </p:cNvPr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0" name="Google Shape;1310;p68">
              <a:extLst>
                <a:ext uri="{FF2B5EF4-FFF2-40B4-BE49-F238E27FC236}">
                  <a16:creationId xmlns:a16="http://schemas.microsoft.com/office/drawing/2014/main" id="{E30D50EF-DF1B-2A00-FA93-9A23293E5170}"/>
                </a:ext>
              </a:extLst>
            </p:cNvPr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1" name="Google Shape;1311;p68">
              <a:extLst>
                <a:ext uri="{FF2B5EF4-FFF2-40B4-BE49-F238E27FC236}">
                  <a16:creationId xmlns:a16="http://schemas.microsoft.com/office/drawing/2014/main" id="{992A86CB-80E0-95FF-BA08-54FFA22CE3E0}"/>
                </a:ext>
              </a:extLst>
            </p:cNvPr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2" name="Google Shape;1312;p68">
              <a:extLst>
                <a:ext uri="{FF2B5EF4-FFF2-40B4-BE49-F238E27FC236}">
                  <a16:creationId xmlns:a16="http://schemas.microsoft.com/office/drawing/2014/main" id="{6B994F1E-97A6-AA5F-576B-BC9A7F1426E0}"/>
                </a:ext>
              </a:extLst>
            </p:cNvPr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3" name="Google Shape;1313;p68">
              <a:extLst>
                <a:ext uri="{FF2B5EF4-FFF2-40B4-BE49-F238E27FC236}">
                  <a16:creationId xmlns:a16="http://schemas.microsoft.com/office/drawing/2014/main" id="{3809629B-6D05-1128-86BF-A5FE27BB9F04}"/>
                </a:ext>
              </a:extLst>
            </p:cNvPr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" name="Google Shape;1314;p68">
              <a:extLst>
                <a:ext uri="{FF2B5EF4-FFF2-40B4-BE49-F238E27FC236}">
                  <a16:creationId xmlns:a16="http://schemas.microsoft.com/office/drawing/2014/main" id="{29D6B141-E662-7AAD-C6AF-6F02ED4AF903}"/>
                </a:ext>
              </a:extLst>
            </p:cNvPr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" name="Google Shape;1315;p68">
              <a:extLst>
                <a:ext uri="{FF2B5EF4-FFF2-40B4-BE49-F238E27FC236}">
                  <a16:creationId xmlns:a16="http://schemas.microsoft.com/office/drawing/2014/main" id="{44C5130D-8E8E-36D0-1919-90B4D9235735}"/>
                </a:ext>
              </a:extLst>
            </p:cNvPr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" name="Google Shape;1316;p68">
              <a:extLst>
                <a:ext uri="{FF2B5EF4-FFF2-40B4-BE49-F238E27FC236}">
                  <a16:creationId xmlns:a16="http://schemas.microsoft.com/office/drawing/2014/main" id="{394027E9-C386-7A4E-A2C0-48300ED3E12D}"/>
                </a:ext>
              </a:extLst>
            </p:cNvPr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" name="Google Shape;1317;p68">
              <a:extLst>
                <a:ext uri="{FF2B5EF4-FFF2-40B4-BE49-F238E27FC236}">
                  <a16:creationId xmlns:a16="http://schemas.microsoft.com/office/drawing/2014/main" id="{383B0DE4-BBFD-7E78-A161-029060DD4540}"/>
                </a:ext>
              </a:extLst>
            </p:cNvPr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8" name="Google Shape;1318;p68">
              <a:extLst>
                <a:ext uri="{FF2B5EF4-FFF2-40B4-BE49-F238E27FC236}">
                  <a16:creationId xmlns:a16="http://schemas.microsoft.com/office/drawing/2014/main" id="{0862177B-B885-8D5D-61C6-834CCFCF87D0}"/>
                </a:ext>
              </a:extLst>
            </p:cNvPr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" name="Google Shape;1319;p68">
              <a:extLst>
                <a:ext uri="{FF2B5EF4-FFF2-40B4-BE49-F238E27FC236}">
                  <a16:creationId xmlns:a16="http://schemas.microsoft.com/office/drawing/2014/main" id="{6884D590-01C5-85EE-1F12-F637766D96A4}"/>
                </a:ext>
              </a:extLst>
            </p:cNvPr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" name="Google Shape;1320;p68">
              <a:extLst>
                <a:ext uri="{FF2B5EF4-FFF2-40B4-BE49-F238E27FC236}">
                  <a16:creationId xmlns:a16="http://schemas.microsoft.com/office/drawing/2014/main" id="{E5EF2F6C-AD1F-7F31-1385-6C71A7BF5599}"/>
                </a:ext>
              </a:extLst>
            </p:cNvPr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1" name="Google Shape;1321;p68">
              <a:extLst>
                <a:ext uri="{FF2B5EF4-FFF2-40B4-BE49-F238E27FC236}">
                  <a16:creationId xmlns:a16="http://schemas.microsoft.com/office/drawing/2014/main" id="{51836BEC-F34C-DEB9-906E-339EFB3D0567}"/>
                </a:ext>
              </a:extLst>
            </p:cNvPr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2" name="Google Shape;1322;p68">
              <a:extLst>
                <a:ext uri="{FF2B5EF4-FFF2-40B4-BE49-F238E27FC236}">
                  <a16:creationId xmlns:a16="http://schemas.microsoft.com/office/drawing/2014/main" id="{23464462-CB17-37D0-7C16-BA57E332ACC1}"/>
                </a:ext>
              </a:extLst>
            </p:cNvPr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" name="Google Shape;1323;p68">
              <a:extLst>
                <a:ext uri="{FF2B5EF4-FFF2-40B4-BE49-F238E27FC236}">
                  <a16:creationId xmlns:a16="http://schemas.microsoft.com/office/drawing/2014/main" id="{9781B0F5-7117-B5B5-48EB-CB470361FD54}"/>
                </a:ext>
              </a:extLst>
            </p:cNvPr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" name="Google Shape;1324;p68">
              <a:extLst>
                <a:ext uri="{FF2B5EF4-FFF2-40B4-BE49-F238E27FC236}">
                  <a16:creationId xmlns:a16="http://schemas.microsoft.com/office/drawing/2014/main" id="{AB4A60EC-9478-4633-8415-095CB5864E9B}"/>
                </a:ext>
              </a:extLst>
            </p:cNvPr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" name="Google Shape;1325;p68">
              <a:extLst>
                <a:ext uri="{FF2B5EF4-FFF2-40B4-BE49-F238E27FC236}">
                  <a16:creationId xmlns:a16="http://schemas.microsoft.com/office/drawing/2014/main" id="{4E94B6E0-2757-0FEB-2F1F-752E6598BA2A}"/>
                </a:ext>
              </a:extLst>
            </p:cNvPr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6" name="Google Shape;1326;p68">
              <a:extLst>
                <a:ext uri="{FF2B5EF4-FFF2-40B4-BE49-F238E27FC236}">
                  <a16:creationId xmlns:a16="http://schemas.microsoft.com/office/drawing/2014/main" id="{B234A221-0F1A-72FC-81AB-03CA4AAA5718}"/>
                </a:ext>
              </a:extLst>
            </p:cNvPr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7" name="Google Shape;1327;p68">
              <a:extLst>
                <a:ext uri="{FF2B5EF4-FFF2-40B4-BE49-F238E27FC236}">
                  <a16:creationId xmlns:a16="http://schemas.microsoft.com/office/drawing/2014/main" id="{B97C4F0A-3001-0884-0F99-9B22FBC9F5FB}"/>
                </a:ext>
              </a:extLst>
            </p:cNvPr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8" name="Google Shape;1328;p68">
              <a:extLst>
                <a:ext uri="{FF2B5EF4-FFF2-40B4-BE49-F238E27FC236}">
                  <a16:creationId xmlns:a16="http://schemas.microsoft.com/office/drawing/2014/main" id="{33994011-B9FB-E085-A9B6-1B0F30C91DBD}"/>
                </a:ext>
              </a:extLst>
            </p:cNvPr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9" name="Google Shape;1329;p68">
              <a:extLst>
                <a:ext uri="{FF2B5EF4-FFF2-40B4-BE49-F238E27FC236}">
                  <a16:creationId xmlns:a16="http://schemas.microsoft.com/office/drawing/2014/main" id="{7FA40984-94EB-F7B3-6FEB-6F642B3FA2DB}"/>
                </a:ext>
              </a:extLst>
            </p:cNvPr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0" name="Google Shape;1330;p68">
              <a:extLst>
                <a:ext uri="{FF2B5EF4-FFF2-40B4-BE49-F238E27FC236}">
                  <a16:creationId xmlns:a16="http://schemas.microsoft.com/office/drawing/2014/main" id="{AFF1B779-3D90-F7BF-8B1A-E05EFB6DAC67}"/>
                </a:ext>
              </a:extLst>
            </p:cNvPr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1" name="Google Shape;1331;p68">
              <a:extLst>
                <a:ext uri="{FF2B5EF4-FFF2-40B4-BE49-F238E27FC236}">
                  <a16:creationId xmlns:a16="http://schemas.microsoft.com/office/drawing/2014/main" id="{B7AA9CF9-0623-32C7-BEC7-2E8F1F47FFC8}"/>
                </a:ext>
              </a:extLst>
            </p:cNvPr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2" name="Google Shape;1332;p68">
              <a:extLst>
                <a:ext uri="{FF2B5EF4-FFF2-40B4-BE49-F238E27FC236}">
                  <a16:creationId xmlns:a16="http://schemas.microsoft.com/office/drawing/2014/main" id="{6EAA6B49-3572-A177-03C4-4E76288DBF4D}"/>
                </a:ext>
              </a:extLst>
            </p:cNvPr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3" name="Google Shape;1333;p68">
              <a:extLst>
                <a:ext uri="{FF2B5EF4-FFF2-40B4-BE49-F238E27FC236}">
                  <a16:creationId xmlns:a16="http://schemas.microsoft.com/office/drawing/2014/main" id="{7C5EE9EE-4692-3624-F2BB-B27E9AFF01BC}"/>
                </a:ext>
              </a:extLst>
            </p:cNvPr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4" name="Google Shape;1334;p68">
              <a:extLst>
                <a:ext uri="{FF2B5EF4-FFF2-40B4-BE49-F238E27FC236}">
                  <a16:creationId xmlns:a16="http://schemas.microsoft.com/office/drawing/2014/main" id="{FBF149BF-F461-0CDB-2EBE-D2F2C9EA1A91}"/>
                </a:ext>
              </a:extLst>
            </p:cNvPr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5" name="Google Shape;1335;p68">
              <a:extLst>
                <a:ext uri="{FF2B5EF4-FFF2-40B4-BE49-F238E27FC236}">
                  <a16:creationId xmlns:a16="http://schemas.microsoft.com/office/drawing/2014/main" id="{617910F0-0F7A-C8FD-821B-F406C6F99B2C}"/>
                </a:ext>
              </a:extLst>
            </p:cNvPr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6" name="Google Shape;1336;p68">
              <a:extLst>
                <a:ext uri="{FF2B5EF4-FFF2-40B4-BE49-F238E27FC236}">
                  <a16:creationId xmlns:a16="http://schemas.microsoft.com/office/drawing/2014/main" id="{98AED688-5D9F-ED9B-C845-11573C02A82B}"/>
                </a:ext>
              </a:extLst>
            </p:cNvPr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7" name="Google Shape;1337;p68">
              <a:extLst>
                <a:ext uri="{FF2B5EF4-FFF2-40B4-BE49-F238E27FC236}">
                  <a16:creationId xmlns:a16="http://schemas.microsoft.com/office/drawing/2014/main" id="{C57294F0-9426-1B76-DF11-8EC788F98F89}"/>
                </a:ext>
              </a:extLst>
            </p:cNvPr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8" name="Google Shape;1338;p68">
              <a:extLst>
                <a:ext uri="{FF2B5EF4-FFF2-40B4-BE49-F238E27FC236}">
                  <a16:creationId xmlns:a16="http://schemas.microsoft.com/office/drawing/2014/main" id="{E20F9317-73F0-A965-B2DA-D1426B1EE864}"/>
                </a:ext>
              </a:extLst>
            </p:cNvPr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9" name="Google Shape;1339;p68">
              <a:extLst>
                <a:ext uri="{FF2B5EF4-FFF2-40B4-BE49-F238E27FC236}">
                  <a16:creationId xmlns:a16="http://schemas.microsoft.com/office/drawing/2014/main" id="{DD3CE39C-F0CF-9EA1-E738-0EE3BACD1E9E}"/>
                </a:ext>
              </a:extLst>
            </p:cNvPr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0" name="Google Shape;1340;p68">
              <a:extLst>
                <a:ext uri="{FF2B5EF4-FFF2-40B4-BE49-F238E27FC236}">
                  <a16:creationId xmlns:a16="http://schemas.microsoft.com/office/drawing/2014/main" id="{FEA9C31D-C994-B0DD-EAA8-7FF70E46F2B8}"/>
                </a:ext>
              </a:extLst>
            </p:cNvPr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" name="Google Shape;1341;p68">
              <a:extLst>
                <a:ext uri="{FF2B5EF4-FFF2-40B4-BE49-F238E27FC236}">
                  <a16:creationId xmlns:a16="http://schemas.microsoft.com/office/drawing/2014/main" id="{FBC9E7A6-9E30-8F7A-3511-42E4FB2AE78D}"/>
                </a:ext>
              </a:extLst>
            </p:cNvPr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" name="Google Shape;1342;p68">
              <a:extLst>
                <a:ext uri="{FF2B5EF4-FFF2-40B4-BE49-F238E27FC236}">
                  <a16:creationId xmlns:a16="http://schemas.microsoft.com/office/drawing/2014/main" id="{04CB0459-DA7F-B0A5-559C-09B9C11F23FC}"/>
                </a:ext>
              </a:extLst>
            </p:cNvPr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" name="Google Shape;1343;p68">
              <a:extLst>
                <a:ext uri="{FF2B5EF4-FFF2-40B4-BE49-F238E27FC236}">
                  <a16:creationId xmlns:a16="http://schemas.microsoft.com/office/drawing/2014/main" id="{8AFA9FB0-83A7-534D-F3FB-DC43A9115E08}"/>
                </a:ext>
              </a:extLst>
            </p:cNvPr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4" name="Google Shape;1344;p68">
              <a:extLst>
                <a:ext uri="{FF2B5EF4-FFF2-40B4-BE49-F238E27FC236}">
                  <a16:creationId xmlns:a16="http://schemas.microsoft.com/office/drawing/2014/main" id="{CDE12295-BAD6-7D87-32C7-FCEDF9589FB0}"/>
                </a:ext>
              </a:extLst>
            </p:cNvPr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5" name="Google Shape;1345;p68">
              <a:extLst>
                <a:ext uri="{FF2B5EF4-FFF2-40B4-BE49-F238E27FC236}">
                  <a16:creationId xmlns:a16="http://schemas.microsoft.com/office/drawing/2014/main" id="{F830F07A-6077-DB18-3538-1E59E41EF73E}"/>
                </a:ext>
              </a:extLst>
            </p:cNvPr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6" name="Google Shape;1346;p68">
              <a:extLst>
                <a:ext uri="{FF2B5EF4-FFF2-40B4-BE49-F238E27FC236}">
                  <a16:creationId xmlns:a16="http://schemas.microsoft.com/office/drawing/2014/main" id="{0B435869-4A28-DBB2-08B9-1C53575832AC}"/>
                </a:ext>
              </a:extLst>
            </p:cNvPr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7" name="Google Shape;1347;p68">
              <a:extLst>
                <a:ext uri="{FF2B5EF4-FFF2-40B4-BE49-F238E27FC236}">
                  <a16:creationId xmlns:a16="http://schemas.microsoft.com/office/drawing/2014/main" id="{7B9EB21E-5A6D-4848-043E-10D29DD8B314}"/>
                </a:ext>
              </a:extLst>
            </p:cNvPr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8" name="Google Shape;1348;p68">
              <a:extLst>
                <a:ext uri="{FF2B5EF4-FFF2-40B4-BE49-F238E27FC236}">
                  <a16:creationId xmlns:a16="http://schemas.microsoft.com/office/drawing/2014/main" id="{B5A55F28-8C14-484A-5C0F-FDB052E85C8A}"/>
                </a:ext>
              </a:extLst>
            </p:cNvPr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9" name="Google Shape;1349;p68">
              <a:extLst>
                <a:ext uri="{FF2B5EF4-FFF2-40B4-BE49-F238E27FC236}">
                  <a16:creationId xmlns:a16="http://schemas.microsoft.com/office/drawing/2014/main" id="{730E3E1B-DF03-45E1-F3F6-D44A7ABBD4B3}"/>
                </a:ext>
              </a:extLst>
            </p:cNvPr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0" name="Google Shape;1350;p68">
              <a:extLst>
                <a:ext uri="{FF2B5EF4-FFF2-40B4-BE49-F238E27FC236}">
                  <a16:creationId xmlns:a16="http://schemas.microsoft.com/office/drawing/2014/main" id="{A084D580-C88F-D4F1-D1F7-2722BE8D886D}"/>
                </a:ext>
              </a:extLst>
            </p:cNvPr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1" name="Google Shape;1351;p68">
              <a:extLst>
                <a:ext uri="{FF2B5EF4-FFF2-40B4-BE49-F238E27FC236}">
                  <a16:creationId xmlns:a16="http://schemas.microsoft.com/office/drawing/2014/main" id="{C79E0A36-823A-7674-34DC-4BC004000E3C}"/>
                </a:ext>
              </a:extLst>
            </p:cNvPr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2" name="Google Shape;1352;p68">
              <a:extLst>
                <a:ext uri="{FF2B5EF4-FFF2-40B4-BE49-F238E27FC236}">
                  <a16:creationId xmlns:a16="http://schemas.microsoft.com/office/drawing/2014/main" id="{0E4C2D61-C372-B3C7-5DB0-1A399E2B85FD}"/>
                </a:ext>
              </a:extLst>
            </p:cNvPr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3" name="Google Shape;1353;p68">
              <a:extLst>
                <a:ext uri="{FF2B5EF4-FFF2-40B4-BE49-F238E27FC236}">
                  <a16:creationId xmlns:a16="http://schemas.microsoft.com/office/drawing/2014/main" id="{9B471E53-9668-EF0B-715D-9587B4666D81}"/>
                </a:ext>
              </a:extLst>
            </p:cNvPr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4" name="Google Shape;1354;p68">
              <a:extLst>
                <a:ext uri="{FF2B5EF4-FFF2-40B4-BE49-F238E27FC236}">
                  <a16:creationId xmlns:a16="http://schemas.microsoft.com/office/drawing/2014/main" id="{C7D6C0CF-F5EE-9C94-83C9-96F45B1FD82B}"/>
                </a:ext>
              </a:extLst>
            </p:cNvPr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5" name="Google Shape;1355;p68">
              <a:extLst>
                <a:ext uri="{FF2B5EF4-FFF2-40B4-BE49-F238E27FC236}">
                  <a16:creationId xmlns:a16="http://schemas.microsoft.com/office/drawing/2014/main" id="{BC401131-A0CB-4CA7-9E26-C9F18B8D89F7}"/>
                </a:ext>
              </a:extLst>
            </p:cNvPr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6" name="Google Shape;1356;p68">
              <a:extLst>
                <a:ext uri="{FF2B5EF4-FFF2-40B4-BE49-F238E27FC236}">
                  <a16:creationId xmlns:a16="http://schemas.microsoft.com/office/drawing/2014/main" id="{CF0B2105-8BC4-E2DA-4EFE-72AC17F24239}"/>
                </a:ext>
              </a:extLst>
            </p:cNvPr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7" name="Google Shape;1357;p68">
              <a:extLst>
                <a:ext uri="{FF2B5EF4-FFF2-40B4-BE49-F238E27FC236}">
                  <a16:creationId xmlns:a16="http://schemas.microsoft.com/office/drawing/2014/main" id="{25BD3725-60F7-B7A6-862E-781892AEC040}"/>
                </a:ext>
              </a:extLst>
            </p:cNvPr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8" name="Google Shape;1358;p68">
              <a:extLst>
                <a:ext uri="{FF2B5EF4-FFF2-40B4-BE49-F238E27FC236}">
                  <a16:creationId xmlns:a16="http://schemas.microsoft.com/office/drawing/2014/main" id="{421F0042-5838-5B52-B5ED-29DA6B32E875}"/>
                </a:ext>
              </a:extLst>
            </p:cNvPr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9" name="Google Shape;1359;p68">
              <a:extLst>
                <a:ext uri="{FF2B5EF4-FFF2-40B4-BE49-F238E27FC236}">
                  <a16:creationId xmlns:a16="http://schemas.microsoft.com/office/drawing/2014/main" id="{240B2BD0-ED72-056A-3E2F-1353FB5A4939}"/>
                </a:ext>
              </a:extLst>
            </p:cNvPr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0" name="Google Shape;1360;p68">
              <a:extLst>
                <a:ext uri="{FF2B5EF4-FFF2-40B4-BE49-F238E27FC236}">
                  <a16:creationId xmlns:a16="http://schemas.microsoft.com/office/drawing/2014/main" id="{7E004F9C-1F24-0A13-EB2D-BD3629F7BF26}"/>
                </a:ext>
              </a:extLst>
            </p:cNvPr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1" name="Google Shape;1361;p68">
              <a:extLst>
                <a:ext uri="{FF2B5EF4-FFF2-40B4-BE49-F238E27FC236}">
                  <a16:creationId xmlns:a16="http://schemas.microsoft.com/office/drawing/2014/main" id="{FA102A97-D7FD-CEE7-A6DE-13B1829E10D7}"/>
                </a:ext>
              </a:extLst>
            </p:cNvPr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2" name="Google Shape;1362;p68">
              <a:extLst>
                <a:ext uri="{FF2B5EF4-FFF2-40B4-BE49-F238E27FC236}">
                  <a16:creationId xmlns:a16="http://schemas.microsoft.com/office/drawing/2014/main" id="{A0E2EDF9-7CDD-F631-8A8E-55CA38AC0325}"/>
                </a:ext>
              </a:extLst>
            </p:cNvPr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3" name="Google Shape;1363;p68">
              <a:extLst>
                <a:ext uri="{FF2B5EF4-FFF2-40B4-BE49-F238E27FC236}">
                  <a16:creationId xmlns:a16="http://schemas.microsoft.com/office/drawing/2014/main" id="{BFB7ED99-46EA-DA92-82E5-950552BF4AF2}"/>
                </a:ext>
              </a:extLst>
            </p:cNvPr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4" name="Google Shape;1364;p68">
              <a:extLst>
                <a:ext uri="{FF2B5EF4-FFF2-40B4-BE49-F238E27FC236}">
                  <a16:creationId xmlns:a16="http://schemas.microsoft.com/office/drawing/2014/main" id="{6CE6E8F7-AF96-01CF-2228-7DD4D9C566FA}"/>
                </a:ext>
              </a:extLst>
            </p:cNvPr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5" name="Google Shape;1365;p68">
              <a:extLst>
                <a:ext uri="{FF2B5EF4-FFF2-40B4-BE49-F238E27FC236}">
                  <a16:creationId xmlns:a16="http://schemas.microsoft.com/office/drawing/2014/main" id="{26603A33-2243-59D4-B423-BAFCA0AF56CE}"/>
                </a:ext>
              </a:extLst>
            </p:cNvPr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6" name="Google Shape;1366;p68">
              <a:extLst>
                <a:ext uri="{FF2B5EF4-FFF2-40B4-BE49-F238E27FC236}">
                  <a16:creationId xmlns:a16="http://schemas.microsoft.com/office/drawing/2014/main" id="{750E811D-2DEE-FC72-5F3E-B160F66ABB4A}"/>
                </a:ext>
              </a:extLst>
            </p:cNvPr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7" name="Google Shape;1367;p68">
              <a:extLst>
                <a:ext uri="{FF2B5EF4-FFF2-40B4-BE49-F238E27FC236}">
                  <a16:creationId xmlns:a16="http://schemas.microsoft.com/office/drawing/2014/main" id="{781C843B-4B64-F8CF-1132-7AAD865CD2B1}"/>
                </a:ext>
              </a:extLst>
            </p:cNvPr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8" name="Google Shape;1368;p68">
              <a:extLst>
                <a:ext uri="{FF2B5EF4-FFF2-40B4-BE49-F238E27FC236}">
                  <a16:creationId xmlns:a16="http://schemas.microsoft.com/office/drawing/2014/main" id="{13747DFB-D2A9-6E37-401B-BFF52DE8A484}"/>
                </a:ext>
              </a:extLst>
            </p:cNvPr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9" name="Google Shape;1369;p68">
              <a:extLst>
                <a:ext uri="{FF2B5EF4-FFF2-40B4-BE49-F238E27FC236}">
                  <a16:creationId xmlns:a16="http://schemas.microsoft.com/office/drawing/2014/main" id="{7ABBA10F-E997-36D2-00D9-EE4421704575}"/>
                </a:ext>
              </a:extLst>
            </p:cNvPr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0" name="Google Shape;1370;p68">
              <a:extLst>
                <a:ext uri="{FF2B5EF4-FFF2-40B4-BE49-F238E27FC236}">
                  <a16:creationId xmlns:a16="http://schemas.microsoft.com/office/drawing/2014/main" id="{AAD42A3B-9C63-8747-340E-B84334CFD3DE}"/>
                </a:ext>
              </a:extLst>
            </p:cNvPr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1" name="Google Shape;1371;p68">
              <a:extLst>
                <a:ext uri="{FF2B5EF4-FFF2-40B4-BE49-F238E27FC236}">
                  <a16:creationId xmlns:a16="http://schemas.microsoft.com/office/drawing/2014/main" id="{4BBA21BD-5466-F066-F6E2-2747CA4BB053}"/>
                </a:ext>
              </a:extLst>
            </p:cNvPr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2" name="Google Shape;1372;p68">
              <a:extLst>
                <a:ext uri="{FF2B5EF4-FFF2-40B4-BE49-F238E27FC236}">
                  <a16:creationId xmlns:a16="http://schemas.microsoft.com/office/drawing/2014/main" id="{5EC325BF-FA6A-8656-B13C-8549AABE2BD5}"/>
                </a:ext>
              </a:extLst>
            </p:cNvPr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3" name="Google Shape;1373;p68">
              <a:extLst>
                <a:ext uri="{FF2B5EF4-FFF2-40B4-BE49-F238E27FC236}">
                  <a16:creationId xmlns:a16="http://schemas.microsoft.com/office/drawing/2014/main" id="{9A0722D8-0642-E7A2-DF33-B942692A45B7}"/>
                </a:ext>
              </a:extLst>
            </p:cNvPr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4" name="Google Shape;1374;p68">
              <a:extLst>
                <a:ext uri="{FF2B5EF4-FFF2-40B4-BE49-F238E27FC236}">
                  <a16:creationId xmlns:a16="http://schemas.microsoft.com/office/drawing/2014/main" id="{9C29C66D-72AB-51FB-5D2F-F5954E500AED}"/>
                </a:ext>
              </a:extLst>
            </p:cNvPr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5" name="Google Shape;1375;p68">
              <a:extLst>
                <a:ext uri="{FF2B5EF4-FFF2-40B4-BE49-F238E27FC236}">
                  <a16:creationId xmlns:a16="http://schemas.microsoft.com/office/drawing/2014/main" id="{76EAD376-9FFC-53A9-70FA-26A2739B5E06}"/>
                </a:ext>
              </a:extLst>
            </p:cNvPr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6" name="Google Shape;1376;p68">
              <a:extLst>
                <a:ext uri="{FF2B5EF4-FFF2-40B4-BE49-F238E27FC236}">
                  <a16:creationId xmlns:a16="http://schemas.microsoft.com/office/drawing/2014/main" id="{DCF8C1E2-E834-716D-3062-2CCBE1FF6FD9}"/>
                </a:ext>
              </a:extLst>
            </p:cNvPr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" name="Google Shape;1377;p68">
              <a:extLst>
                <a:ext uri="{FF2B5EF4-FFF2-40B4-BE49-F238E27FC236}">
                  <a16:creationId xmlns:a16="http://schemas.microsoft.com/office/drawing/2014/main" id="{3FF7B83E-3E40-3BE6-09BA-3F4F74D2DA0B}"/>
                </a:ext>
              </a:extLst>
            </p:cNvPr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" name="Google Shape;1378;p68">
              <a:extLst>
                <a:ext uri="{FF2B5EF4-FFF2-40B4-BE49-F238E27FC236}">
                  <a16:creationId xmlns:a16="http://schemas.microsoft.com/office/drawing/2014/main" id="{56BAA9E3-2216-9255-FC2D-D6630BB00E6B}"/>
                </a:ext>
              </a:extLst>
            </p:cNvPr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" name="Google Shape;1379;p68">
              <a:extLst>
                <a:ext uri="{FF2B5EF4-FFF2-40B4-BE49-F238E27FC236}">
                  <a16:creationId xmlns:a16="http://schemas.microsoft.com/office/drawing/2014/main" id="{C7FC31B5-FD15-7291-F51A-FBE56C92BCE8}"/>
                </a:ext>
              </a:extLst>
            </p:cNvPr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" name="Google Shape;1380;p68">
              <a:extLst>
                <a:ext uri="{FF2B5EF4-FFF2-40B4-BE49-F238E27FC236}">
                  <a16:creationId xmlns:a16="http://schemas.microsoft.com/office/drawing/2014/main" id="{03C7267E-C184-00D5-4470-0E2293C48A97}"/>
                </a:ext>
              </a:extLst>
            </p:cNvPr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" name="Google Shape;1381;p68">
              <a:extLst>
                <a:ext uri="{FF2B5EF4-FFF2-40B4-BE49-F238E27FC236}">
                  <a16:creationId xmlns:a16="http://schemas.microsoft.com/office/drawing/2014/main" id="{F6CA90B8-905B-746F-E770-ECDADE591015}"/>
                </a:ext>
              </a:extLst>
            </p:cNvPr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" name="Google Shape;1382;p68">
              <a:extLst>
                <a:ext uri="{FF2B5EF4-FFF2-40B4-BE49-F238E27FC236}">
                  <a16:creationId xmlns:a16="http://schemas.microsoft.com/office/drawing/2014/main" id="{33432AAF-62F8-A86B-ECBB-EAFEB34F1B05}"/>
                </a:ext>
              </a:extLst>
            </p:cNvPr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" name="Google Shape;1383;p68">
              <a:extLst>
                <a:ext uri="{FF2B5EF4-FFF2-40B4-BE49-F238E27FC236}">
                  <a16:creationId xmlns:a16="http://schemas.microsoft.com/office/drawing/2014/main" id="{FAA10995-7B29-671A-7478-0145BAD21E5E}"/>
                </a:ext>
              </a:extLst>
            </p:cNvPr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" name="Google Shape;1384;p68">
              <a:extLst>
                <a:ext uri="{FF2B5EF4-FFF2-40B4-BE49-F238E27FC236}">
                  <a16:creationId xmlns:a16="http://schemas.microsoft.com/office/drawing/2014/main" id="{7F17D442-231E-29C1-9677-0BF36CB0A937}"/>
                </a:ext>
              </a:extLst>
            </p:cNvPr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" name="Google Shape;1385;p68">
              <a:extLst>
                <a:ext uri="{FF2B5EF4-FFF2-40B4-BE49-F238E27FC236}">
                  <a16:creationId xmlns:a16="http://schemas.microsoft.com/office/drawing/2014/main" id="{0B715430-FD9B-E9A3-B764-FAEDEF237754}"/>
                </a:ext>
              </a:extLst>
            </p:cNvPr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" name="Google Shape;1386;p68">
              <a:extLst>
                <a:ext uri="{FF2B5EF4-FFF2-40B4-BE49-F238E27FC236}">
                  <a16:creationId xmlns:a16="http://schemas.microsoft.com/office/drawing/2014/main" id="{3A6D76E3-06E2-74A2-218D-67AA95BC8825}"/>
                </a:ext>
              </a:extLst>
            </p:cNvPr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" name="Google Shape;1387;p68">
              <a:extLst>
                <a:ext uri="{FF2B5EF4-FFF2-40B4-BE49-F238E27FC236}">
                  <a16:creationId xmlns:a16="http://schemas.microsoft.com/office/drawing/2014/main" id="{DCF80A3A-5669-6D8C-F933-6175C09FC089}"/>
                </a:ext>
              </a:extLst>
            </p:cNvPr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" name="Google Shape;1388;p68">
              <a:extLst>
                <a:ext uri="{FF2B5EF4-FFF2-40B4-BE49-F238E27FC236}">
                  <a16:creationId xmlns:a16="http://schemas.microsoft.com/office/drawing/2014/main" id="{A65A6C04-BA6E-440B-14AE-E241DFC41578}"/>
                </a:ext>
              </a:extLst>
            </p:cNvPr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" name="Google Shape;1389;p68">
              <a:extLst>
                <a:ext uri="{FF2B5EF4-FFF2-40B4-BE49-F238E27FC236}">
                  <a16:creationId xmlns:a16="http://schemas.microsoft.com/office/drawing/2014/main" id="{C1C02B44-D58E-C24D-1CB3-B09EB7C30CD8}"/>
                </a:ext>
              </a:extLst>
            </p:cNvPr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" name="Google Shape;1390;p68">
              <a:extLst>
                <a:ext uri="{FF2B5EF4-FFF2-40B4-BE49-F238E27FC236}">
                  <a16:creationId xmlns:a16="http://schemas.microsoft.com/office/drawing/2014/main" id="{5E971992-1BA7-67E9-F27B-04E3D15FD9B8}"/>
                </a:ext>
              </a:extLst>
            </p:cNvPr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" name="Google Shape;1391;p68">
              <a:extLst>
                <a:ext uri="{FF2B5EF4-FFF2-40B4-BE49-F238E27FC236}">
                  <a16:creationId xmlns:a16="http://schemas.microsoft.com/office/drawing/2014/main" id="{A45C532A-200C-45AA-B807-37DEA26BCFBF}"/>
                </a:ext>
              </a:extLst>
            </p:cNvPr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" name="Google Shape;1392;p68">
              <a:extLst>
                <a:ext uri="{FF2B5EF4-FFF2-40B4-BE49-F238E27FC236}">
                  <a16:creationId xmlns:a16="http://schemas.microsoft.com/office/drawing/2014/main" id="{004F6A70-9BE8-DCF3-F64E-69243A4EB020}"/>
                </a:ext>
              </a:extLst>
            </p:cNvPr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" name="Google Shape;1393;p68">
              <a:extLst>
                <a:ext uri="{FF2B5EF4-FFF2-40B4-BE49-F238E27FC236}">
                  <a16:creationId xmlns:a16="http://schemas.microsoft.com/office/drawing/2014/main" id="{C1F937D9-C9A5-79D9-0561-EE47B77DA5A2}"/>
                </a:ext>
              </a:extLst>
            </p:cNvPr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" name="Google Shape;1394;p68">
              <a:extLst>
                <a:ext uri="{FF2B5EF4-FFF2-40B4-BE49-F238E27FC236}">
                  <a16:creationId xmlns:a16="http://schemas.microsoft.com/office/drawing/2014/main" id="{5160E4B6-3B47-74B4-6895-24BC543B4900}"/>
                </a:ext>
              </a:extLst>
            </p:cNvPr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" name="Google Shape;1395;p68">
              <a:extLst>
                <a:ext uri="{FF2B5EF4-FFF2-40B4-BE49-F238E27FC236}">
                  <a16:creationId xmlns:a16="http://schemas.microsoft.com/office/drawing/2014/main" id="{34802111-2D02-774E-F974-A96A29011F60}"/>
                </a:ext>
              </a:extLst>
            </p:cNvPr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" name="Google Shape;1396;p68">
              <a:extLst>
                <a:ext uri="{FF2B5EF4-FFF2-40B4-BE49-F238E27FC236}">
                  <a16:creationId xmlns:a16="http://schemas.microsoft.com/office/drawing/2014/main" id="{768278C0-4192-2139-263B-F894BECAC9B1}"/>
                </a:ext>
              </a:extLst>
            </p:cNvPr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" name="Google Shape;1397;p68">
              <a:extLst>
                <a:ext uri="{FF2B5EF4-FFF2-40B4-BE49-F238E27FC236}">
                  <a16:creationId xmlns:a16="http://schemas.microsoft.com/office/drawing/2014/main" id="{9417AD6E-B7D2-4756-B239-461EC13F16D3}"/>
                </a:ext>
              </a:extLst>
            </p:cNvPr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" name="Google Shape;1398;p68">
              <a:extLst>
                <a:ext uri="{FF2B5EF4-FFF2-40B4-BE49-F238E27FC236}">
                  <a16:creationId xmlns:a16="http://schemas.microsoft.com/office/drawing/2014/main" id="{1783EDEA-9DBE-1941-16BE-F8550D491413}"/>
                </a:ext>
              </a:extLst>
            </p:cNvPr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" name="Google Shape;1399;p68">
              <a:extLst>
                <a:ext uri="{FF2B5EF4-FFF2-40B4-BE49-F238E27FC236}">
                  <a16:creationId xmlns:a16="http://schemas.microsoft.com/office/drawing/2014/main" id="{33105814-E576-A630-8A4B-222341F6850D}"/>
                </a:ext>
              </a:extLst>
            </p:cNvPr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" name="Google Shape;1400;p68">
              <a:extLst>
                <a:ext uri="{FF2B5EF4-FFF2-40B4-BE49-F238E27FC236}">
                  <a16:creationId xmlns:a16="http://schemas.microsoft.com/office/drawing/2014/main" id="{3AD4B588-CCE7-A07B-AE9D-6233F7E9FD3B}"/>
                </a:ext>
              </a:extLst>
            </p:cNvPr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1" name="Google Shape;1401;p68">
              <a:extLst>
                <a:ext uri="{FF2B5EF4-FFF2-40B4-BE49-F238E27FC236}">
                  <a16:creationId xmlns:a16="http://schemas.microsoft.com/office/drawing/2014/main" id="{62019E9B-95AC-27D4-00D5-EC75609E012B}"/>
                </a:ext>
              </a:extLst>
            </p:cNvPr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2" name="Google Shape;1402;p68">
              <a:extLst>
                <a:ext uri="{FF2B5EF4-FFF2-40B4-BE49-F238E27FC236}">
                  <a16:creationId xmlns:a16="http://schemas.microsoft.com/office/drawing/2014/main" id="{16E006F7-8531-9564-21A4-00C460FBC5CF}"/>
                </a:ext>
              </a:extLst>
            </p:cNvPr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3" name="Google Shape;1403;p68">
              <a:extLst>
                <a:ext uri="{FF2B5EF4-FFF2-40B4-BE49-F238E27FC236}">
                  <a16:creationId xmlns:a16="http://schemas.microsoft.com/office/drawing/2014/main" id="{A88EEE08-9B74-9190-773F-6D2F71DCD8A2}"/>
                </a:ext>
              </a:extLst>
            </p:cNvPr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4" name="Google Shape;1404;p68">
              <a:extLst>
                <a:ext uri="{FF2B5EF4-FFF2-40B4-BE49-F238E27FC236}">
                  <a16:creationId xmlns:a16="http://schemas.microsoft.com/office/drawing/2014/main" id="{06B9567B-AE7B-DCCF-FD72-9086B7544168}"/>
                </a:ext>
              </a:extLst>
            </p:cNvPr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5" name="Google Shape;1405;p68">
              <a:extLst>
                <a:ext uri="{FF2B5EF4-FFF2-40B4-BE49-F238E27FC236}">
                  <a16:creationId xmlns:a16="http://schemas.microsoft.com/office/drawing/2014/main" id="{DFD2FC01-DC07-5741-8348-12E0D5523879}"/>
                </a:ext>
              </a:extLst>
            </p:cNvPr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6" name="Google Shape;1406;p68">
              <a:extLst>
                <a:ext uri="{FF2B5EF4-FFF2-40B4-BE49-F238E27FC236}">
                  <a16:creationId xmlns:a16="http://schemas.microsoft.com/office/drawing/2014/main" id="{ED2C22EC-300D-EBB2-A951-D47455A00CF1}"/>
                </a:ext>
              </a:extLst>
            </p:cNvPr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7" name="Google Shape;1407;p68">
              <a:extLst>
                <a:ext uri="{FF2B5EF4-FFF2-40B4-BE49-F238E27FC236}">
                  <a16:creationId xmlns:a16="http://schemas.microsoft.com/office/drawing/2014/main" id="{5DD22557-1038-7136-54C4-AFD32822A7D8}"/>
                </a:ext>
              </a:extLst>
            </p:cNvPr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8" name="Google Shape;1408;p68">
              <a:extLst>
                <a:ext uri="{FF2B5EF4-FFF2-40B4-BE49-F238E27FC236}">
                  <a16:creationId xmlns:a16="http://schemas.microsoft.com/office/drawing/2014/main" id="{10A554C2-0063-329A-26E8-08E528AFF858}"/>
                </a:ext>
              </a:extLst>
            </p:cNvPr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9" name="Google Shape;1409;p68">
              <a:extLst>
                <a:ext uri="{FF2B5EF4-FFF2-40B4-BE49-F238E27FC236}">
                  <a16:creationId xmlns:a16="http://schemas.microsoft.com/office/drawing/2014/main" id="{EB469A2A-462A-13C4-FF0B-C494B42CFE0E}"/>
                </a:ext>
              </a:extLst>
            </p:cNvPr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0" name="Google Shape;1410;p68">
              <a:extLst>
                <a:ext uri="{FF2B5EF4-FFF2-40B4-BE49-F238E27FC236}">
                  <a16:creationId xmlns:a16="http://schemas.microsoft.com/office/drawing/2014/main" id="{39787776-2F84-6AF6-0D12-BE301A048969}"/>
                </a:ext>
              </a:extLst>
            </p:cNvPr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1" name="Google Shape;1411;p68">
              <a:extLst>
                <a:ext uri="{FF2B5EF4-FFF2-40B4-BE49-F238E27FC236}">
                  <a16:creationId xmlns:a16="http://schemas.microsoft.com/office/drawing/2014/main" id="{95375FA4-1652-DE7B-8B38-9DBBFDFDBE3D}"/>
                </a:ext>
              </a:extLst>
            </p:cNvPr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2" name="Google Shape;1412;p68">
              <a:extLst>
                <a:ext uri="{FF2B5EF4-FFF2-40B4-BE49-F238E27FC236}">
                  <a16:creationId xmlns:a16="http://schemas.microsoft.com/office/drawing/2014/main" id="{BFE78478-0CE6-EE69-B49E-34D5B9FD1154}"/>
                </a:ext>
              </a:extLst>
            </p:cNvPr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3" name="Google Shape;1413;p68">
              <a:extLst>
                <a:ext uri="{FF2B5EF4-FFF2-40B4-BE49-F238E27FC236}">
                  <a16:creationId xmlns:a16="http://schemas.microsoft.com/office/drawing/2014/main" id="{49AA4C00-5A01-4F2C-7D4A-F221FD55A30B}"/>
                </a:ext>
              </a:extLst>
            </p:cNvPr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4" name="Google Shape;1414;p68">
              <a:extLst>
                <a:ext uri="{FF2B5EF4-FFF2-40B4-BE49-F238E27FC236}">
                  <a16:creationId xmlns:a16="http://schemas.microsoft.com/office/drawing/2014/main" id="{6A56BE6A-0D6A-14DA-6350-E4935013E172}"/>
                </a:ext>
              </a:extLst>
            </p:cNvPr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5" name="Google Shape;1415;p68">
              <a:extLst>
                <a:ext uri="{FF2B5EF4-FFF2-40B4-BE49-F238E27FC236}">
                  <a16:creationId xmlns:a16="http://schemas.microsoft.com/office/drawing/2014/main" id="{4AA21CA9-1646-475E-49EB-5FD04083FCA4}"/>
                </a:ext>
              </a:extLst>
            </p:cNvPr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6" name="Google Shape;1416;p68">
              <a:extLst>
                <a:ext uri="{FF2B5EF4-FFF2-40B4-BE49-F238E27FC236}">
                  <a16:creationId xmlns:a16="http://schemas.microsoft.com/office/drawing/2014/main" id="{60D0727E-3F33-D7F4-4429-1B98943671F8}"/>
                </a:ext>
              </a:extLst>
            </p:cNvPr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7" name="Google Shape;1417;p68">
              <a:extLst>
                <a:ext uri="{FF2B5EF4-FFF2-40B4-BE49-F238E27FC236}">
                  <a16:creationId xmlns:a16="http://schemas.microsoft.com/office/drawing/2014/main" id="{1F7389A9-645A-D535-D8B8-407E918FDD3B}"/>
                </a:ext>
              </a:extLst>
            </p:cNvPr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8" name="Google Shape;1418;p68">
              <a:extLst>
                <a:ext uri="{FF2B5EF4-FFF2-40B4-BE49-F238E27FC236}">
                  <a16:creationId xmlns:a16="http://schemas.microsoft.com/office/drawing/2014/main" id="{857DDCDF-17C3-C44E-C66D-A86D91AEA4A4}"/>
                </a:ext>
              </a:extLst>
            </p:cNvPr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9" name="Google Shape;1419;p68">
              <a:extLst>
                <a:ext uri="{FF2B5EF4-FFF2-40B4-BE49-F238E27FC236}">
                  <a16:creationId xmlns:a16="http://schemas.microsoft.com/office/drawing/2014/main" id="{25D5E8B0-FAA5-B70C-F339-FC818409CD03}"/>
                </a:ext>
              </a:extLst>
            </p:cNvPr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0" name="Google Shape;1420;p68">
              <a:extLst>
                <a:ext uri="{FF2B5EF4-FFF2-40B4-BE49-F238E27FC236}">
                  <a16:creationId xmlns:a16="http://schemas.microsoft.com/office/drawing/2014/main" id="{56CFE6D0-F360-1B01-792A-92BAF1AD2103}"/>
                </a:ext>
              </a:extLst>
            </p:cNvPr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1" name="Google Shape;1421;p68">
              <a:extLst>
                <a:ext uri="{FF2B5EF4-FFF2-40B4-BE49-F238E27FC236}">
                  <a16:creationId xmlns:a16="http://schemas.microsoft.com/office/drawing/2014/main" id="{6A03528C-11BF-FF74-FAA5-54C7373E8621}"/>
                </a:ext>
              </a:extLst>
            </p:cNvPr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2" name="Google Shape;1422;p68">
              <a:extLst>
                <a:ext uri="{FF2B5EF4-FFF2-40B4-BE49-F238E27FC236}">
                  <a16:creationId xmlns:a16="http://schemas.microsoft.com/office/drawing/2014/main" id="{7417CA72-4CBD-3FE5-C006-FA45385DE618}"/>
                </a:ext>
              </a:extLst>
            </p:cNvPr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3" name="Google Shape;1423;p68">
              <a:extLst>
                <a:ext uri="{FF2B5EF4-FFF2-40B4-BE49-F238E27FC236}">
                  <a16:creationId xmlns:a16="http://schemas.microsoft.com/office/drawing/2014/main" id="{8C2ABDF9-246D-2C18-CCA6-F32165C94297}"/>
                </a:ext>
              </a:extLst>
            </p:cNvPr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4" name="Google Shape;1424;p68">
              <a:extLst>
                <a:ext uri="{FF2B5EF4-FFF2-40B4-BE49-F238E27FC236}">
                  <a16:creationId xmlns:a16="http://schemas.microsoft.com/office/drawing/2014/main" id="{15332EB5-4C7C-AA75-712F-B57B3CBF95AC}"/>
                </a:ext>
              </a:extLst>
            </p:cNvPr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5" name="Google Shape;1425;p68">
              <a:extLst>
                <a:ext uri="{FF2B5EF4-FFF2-40B4-BE49-F238E27FC236}">
                  <a16:creationId xmlns:a16="http://schemas.microsoft.com/office/drawing/2014/main" id="{C0B8B8FE-7A10-25A2-43D6-C05FC0827568}"/>
                </a:ext>
              </a:extLst>
            </p:cNvPr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6" name="Google Shape;1426;p68">
              <a:extLst>
                <a:ext uri="{FF2B5EF4-FFF2-40B4-BE49-F238E27FC236}">
                  <a16:creationId xmlns:a16="http://schemas.microsoft.com/office/drawing/2014/main" id="{60603516-268A-EE20-B316-2170ABF44B54}"/>
                </a:ext>
              </a:extLst>
            </p:cNvPr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7" name="Google Shape;1427;p68">
              <a:extLst>
                <a:ext uri="{FF2B5EF4-FFF2-40B4-BE49-F238E27FC236}">
                  <a16:creationId xmlns:a16="http://schemas.microsoft.com/office/drawing/2014/main" id="{E136CB9E-40EA-8CEF-33F3-C05115090E4F}"/>
                </a:ext>
              </a:extLst>
            </p:cNvPr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8" name="Google Shape;1428;p68">
              <a:extLst>
                <a:ext uri="{FF2B5EF4-FFF2-40B4-BE49-F238E27FC236}">
                  <a16:creationId xmlns:a16="http://schemas.microsoft.com/office/drawing/2014/main" id="{E33DA6AB-7B8E-7686-1A88-889700DAE3F5}"/>
                </a:ext>
              </a:extLst>
            </p:cNvPr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9" name="Google Shape;1429;p68">
              <a:extLst>
                <a:ext uri="{FF2B5EF4-FFF2-40B4-BE49-F238E27FC236}">
                  <a16:creationId xmlns:a16="http://schemas.microsoft.com/office/drawing/2014/main" id="{ACFC8A8D-6AF7-8622-CD99-185D8CB82D21}"/>
                </a:ext>
              </a:extLst>
            </p:cNvPr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0" name="Google Shape;1430;p68">
              <a:extLst>
                <a:ext uri="{FF2B5EF4-FFF2-40B4-BE49-F238E27FC236}">
                  <a16:creationId xmlns:a16="http://schemas.microsoft.com/office/drawing/2014/main" id="{79A70E70-5077-5A1C-F48B-4F72D3E1C928}"/>
                </a:ext>
              </a:extLst>
            </p:cNvPr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1" name="Google Shape;1431;p68">
              <a:extLst>
                <a:ext uri="{FF2B5EF4-FFF2-40B4-BE49-F238E27FC236}">
                  <a16:creationId xmlns:a16="http://schemas.microsoft.com/office/drawing/2014/main" id="{684896A1-891C-6CC3-D2BD-05DD2C2166D2}"/>
                </a:ext>
              </a:extLst>
            </p:cNvPr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2" name="Google Shape;1432;p68">
              <a:extLst>
                <a:ext uri="{FF2B5EF4-FFF2-40B4-BE49-F238E27FC236}">
                  <a16:creationId xmlns:a16="http://schemas.microsoft.com/office/drawing/2014/main" id="{4CBD4E8A-A795-E826-E5D6-E84E06676BE0}"/>
                </a:ext>
              </a:extLst>
            </p:cNvPr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3" name="Google Shape;1433;p68">
              <a:extLst>
                <a:ext uri="{FF2B5EF4-FFF2-40B4-BE49-F238E27FC236}">
                  <a16:creationId xmlns:a16="http://schemas.microsoft.com/office/drawing/2014/main" id="{4AC5B230-8A10-292A-37F1-E25FAE5A258E}"/>
                </a:ext>
              </a:extLst>
            </p:cNvPr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4" name="Google Shape;1434;p68">
              <a:extLst>
                <a:ext uri="{FF2B5EF4-FFF2-40B4-BE49-F238E27FC236}">
                  <a16:creationId xmlns:a16="http://schemas.microsoft.com/office/drawing/2014/main" id="{96FF7D2C-F14D-9638-681B-F332784AC0DA}"/>
                </a:ext>
              </a:extLst>
            </p:cNvPr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5" name="Google Shape;1435;p68">
              <a:extLst>
                <a:ext uri="{FF2B5EF4-FFF2-40B4-BE49-F238E27FC236}">
                  <a16:creationId xmlns:a16="http://schemas.microsoft.com/office/drawing/2014/main" id="{ECB14551-0F01-290F-1F88-6E11D53AD7D2}"/>
                </a:ext>
              </a:extLst>
            </p:cNvPr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6" name="Google Shape;1436;p68">
              <a:extLst>
                <a:ext uri="{FF2B5EF4-FFF2-40B4-BE49-F238E27FC236}">
                  <a16:creationId xmlns:a16="http://schemas.microsoft.com/office/drawing/2014/main" id="{65E347C9-8A02-D77B-C649-94F519C6A114}"/>
                </a:ext>
              </a:extLst>
            </p:cNvPr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7" name="Google Shape;1437;p68">
              <a:extLst>
                <a:ext uri="{FF2B5EF4-FFF2-40B4-BE49-F238E27FC236}">
                  <a16:creationId xmlns:a16="http://schemas.microsoft.com/office/drawing/2014/main" id="{EA8258DC-585A-1CB5-21DA-1C19A58DF58C}"/>
                </a:ext>
              </a:extLst>
            </p:cNvPr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8" name="Google Shape;1438;p68">
              <a:extLst>
                <a:ext uri="{FF2B5EF4-FFF2-40B4-BE49-F238E27FC236}">
                  <a16:creationId xmlns:a16="http://schemas.microsoft.com/office/drawing/2014/main" id="{DF536F61-28F9-50F8-9536-35F42EDAD651}"/>
                </a:ext>
              </a:extLst>
            </p:cNvPr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9" name="Google Shape;1439;p68">
              <a:extLst>
                <a:ext uri="{FF2B5EF4-FFF2-40B4-BE49-F238E27FC236}">
                  <a16:creationId xmlns:a16="http://schemas.microsoft.com/office/drawing/2014/main" id="{F569BF9F-CDD9-8641-3831-4F749EFAC8FC}"/>
                </a:ext>
              </a:extLst>
            </p:cNvPr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0" name="Google Shape;1440;p68">
              <a:extLst>
                <a:ext uri="{FF2B5EF4-FFF2-40B4-BE49-F238E27FC236}">
                  <a16:creationId xmlns:a16="http://schemas.microsoft.com/office/drawing/2014/main" id="{5FD7FF00-D61F-1874-9B8D-1EE65196FC14}"/>
                </a:ext>
              </a:extLst>
            </p:cNvPr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1" name="Google Shape;1441;p68">
              <a:extLst>
                <a:ext uri="{FF2B5EF4-FFF2-40B4-BE49-F238E27FC236}">
                  <a16:creationId xmlns:a16="http://schemas.microsoft.com/office/drawing/2014/main" id="{57B2DE53-DDB8-3E0C-5324-EEDB0C2D3663}"/>
                </a:ext>
              </a:extLst>
            </p:cNvPr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2" name="Google Shape;1442;p68">
              <a:extLst>
                <a:ext uri="{FF2B5EF4-FFF2-40B4-BE49-F238E27FC236}">
                  <a16:creationId xmlns:a16="http://schemas.microsoft.com/office/drawing/2014/main" id="{1A33EAEE-A524-329C-8DCC-3E68BA1CDC25}"/>
                </a:ext>
              </a:extLst>
            </p:cNvPr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3" name="Google Shape;1443;p68">
              <a:extLst>
                <a:ext uri="{FF2B5EF4-FFF2-40B4-BE49-F238E27FC236}">
                  <a16:creationId xmlns:a16="http://schemas.microsoft.com/office/drawing/2014/main" id="{B17F69F8-A8A9-A908-9927-5F9C4DE1FCD9}"/>
                </a:ext>
              </a:extLst>
            </p:cNvPr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4" name="Google Shape;1444;p68">
              <a:extLst>
                <a:ext uri="{FF2B5EF4-FFF2-40B4-BE49-F238E27FC236}">
                  <a16:creationId xmlns:a16="http://schemas.microsoft.com/office/drawing/2014/main" id="{236F4FBD-35CB-0F5D-7D39-1CCF8166379A}"/>
                </a:ext>
              </a:extLst>
            </p:cNvPr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5" name="Google Shape;1445;p68">
              <a:extLst>
                <a:ext uri="{FF2B5EF4-FFF2-40B4-BE49-F238E27FC236}">
                  <a16:creationId xmlns:a16="http://schemas.microsoft.com/office/drawing/2014/main" id="{6B9F4403-3A5A-BE94-27AD-9E3C0D81D486}"/>
                </a:ext>
              </a:extLst>
            </p:cNvPr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6" name="Google Shape;1446;p68">
              <a:extLst>
                <a:ext uri="{FF2B5EF4-FFF2-40B4-BE49-F238E27FC236}">
                  <a16:creationId xmlns:a16="http://schemas.microsoft.com/office/drawing/2014/main" id="{81B32006-CAE4-FB47-B464-A947EE25C557}"/>
                </a:ext>
              </a:extLst>
            </p:cNvPr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7" name="Google Shape;1447;p68">
              <a:extLst>
                <a:ext uri="{FF2B5EF4-FFF2-40B4-BE49-F238E27FC236}">
                  <a16:creationId xmlns:a16="http://schemas.microsoft.com/office/drawing/2014/main" id="{059F101B-0B57-55FF-C049-FE0A2AF8DF7E}"/>
                </a:ext>
              </a:extLst>
            </p:cNvPr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8" name="Google Shape;1448;p68">
              <a:extLst>
                <a:ext uri="{FF2B5EF4-FFF2-40B4-BE49-F238E27FC236}">
                  <a16:creationId xmlns:a16="http://schemas.microsoft.com/office/drawing/2014/main" id="{5B9C20CA-0843-433C-9957-0DC005818949}"/>
                </a:ext>
              </a:extLst>
            </p:cNvPr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9" name="Google Shape;1449;p68">
              <a:extLst>
                <a:ext uri="{FF2B5EF4-FFF2-40B4-BE49-F238E27FC236}">
                  <a16:creationId xmlns:a16="http://schemas.microsoft.com/office/drawing/2014/main" id="{AA62E9E5-EFCE-E2DE-759F-F107545C8238}"/>
                </a:ext>
              </a:extLst>
            </p:cNvPr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0" name="Google Shape;1450;p68">
              <a:extLst>
                <a:ext uri="{FF2B5EF4-FFF2-40B4-BE49-F238E27FC236}">
                  <a16:creationId xmlns:a16="http://schemas.microsoft.com/office/drawing/2014/main" id="{7484D1CD-8AD4-341C-59D9-32DE31BEC367}"/>
                </a:ext>
              </a:extLst>
            </p:cNvPr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1" name="Google Shape;1451;p68">
              <a:extLst>
                <a:ext uri="{FF2B5EF4-FFF2-40B4-BE49-F238E27FC236}">
                  <a16:creationId xmlns:a16="http://schemas.microsoft.com/office/drawing/2014/main" id="{4E87BB9A-2215-8034-E017-870A9BA06FCF}"/>
                </a:ext>
              </a:extLst>
            </p:cNvPr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2" name="Google Shape;1452;p68">
              <a:extLst>
                <a:ext uri="{FF2B5EF4-FFF2-40B4-BE49-F238E27FC236}">
                  <a16:creationId xmlns:a16="http://schemas.microsoft.com/office/drawing/2014/main" id="{971AFE82-143A-7BE6-D286-1496FA117EC4}"/>
                </a:ext>
              </a:extLst>
            </p:cNvPr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3" name="Google Shape;1453;p68">
              <a:extLst>
                <a:ext uri="{FF2B5EF4-FFF2-40B4-BE49-F238E27FC236}">
                  <a16:creationId xmlns:a16="http://schemas.microsoft.com/office/drawing/2014/main" id="{DC425D34-814C-2A04-4471-BE6644030F4C}"/>
                </a:ext>
              </a:extLst>
            </p:cNvPr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4" name="Google Shape;1454;p68">
              <a:extLst>
                <a:ext uri="{FF2B5EF4-FFF2-40B4-BE49-F238E27FC236}">
                  <a16:creationId xmlns:a16="http://schemas.microsoft.com/office/drawing/2014/main" id="{391C3EB1-2F60-EB5A-5DEC-972191E2284A}"/>
                </a:ext>
              </a:extLst>
            </p:cNvPr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5" name="Google Shape;1455;p68">
              <a:extLst>
                <a:ext uri="{FF2B5EF4-FFF2-40B4-BE49-F238E27FC236}">
                  <a16:creationId xmlns:a16="http://schemas.microsoft.com/office/drawing/2014/main" id="{54FC9A86-9101-8B4A-1BB7-DF50AA031CFB}"/>
                </a:ext>
              </a:extLst>
            </p:cNvPr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6" name="Google Shape;1456;p68">
              <a:extLst>
                <a:ext uri="{FF2B5EF4-FFF2-40B4-BE49-F238E27FC236}">
                  <a16:creationId xmlns:a16="http://schemas.microsoft.com/office/drawing/2014/main" id="{68DD6881-ED8A-64EB-4BB5-FC1F6489F2BB}"/>
                </a:ext>
              </a:extLst>
            </p:cNvPr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7" name="Google Shape;1457;p68">
              <a:extLst>
                <a:ext uri="{FF2B5EF4-FFF2-40B4-BE49-F238E27FC236}">
                  <a16:creationId xmlns:a16="http://schemas.microsoft.com/office/drawing/2014/main" id="{0B022EF8-9AFF-209E-590A-2EA6F49E8055}"/>
                </a:ext>
              </a:extLst>
            </p:cNvPr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8" name="Google Shape;1458;p68">
              <a:extLst>
                <a:ext uri="{FF2B5EF4-FFF2-40B4-BE49-F238E27FC236}">
                  <a16:creationId xmlns:a16="http://schemas.microsoft.com/office/drawing/2014/main" id="{1ADBD2A7-6496-1972-83C2-69D7BDE75432}"/>
                </a:ext>
              </a:extLst>
            </p:cNvPr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9" name="Google Shape;1459;p68">
              <a:extLst>
                <a:ext uri="{FF2B5EF4-FFF2-40B4-BE49-F238E27FC236}">
                  <a16:creationId xmlns:a16="http://schemas.microsoft.com/office/drawing/2014/main" id="{9C3180E3-F5ED-1A18-F8A6-D85B3040F5D8}"/>
                </a:ext>
              </a:extLst>
            </p:cNvPr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0" name="Google Shape;1460;p68">
              <a:extLst>
                <a:ext uri="{FF2B5EF4-FFF2-40B4-BE49-F238E27FC236}">
                  <a16:creationId xmlns:a16="http://schemas.microsoft.com/office/drawing/2014/main" id="{1E13B66D-8EA8-F1CE-B386-4198269ADAD3}"/>
                </a:ext>
              </a:extLst>
            </p:cNvPr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1" name="Google Shape;1461;p68">
              <a:extLst>
                <a:ext uri="{FF2B5EF4-FFF2-40B4-BE49-F238E27FC236}">
                  <a16:creationId xmlns:a16="http://schemas.microsoft.com/office/drawing/2014/main" id="{F19610AC-CD96-3391-381F-9CCDA5D1AFC4}"/>
                </a:ext>
              </a:extLst>
            </p:cNvPr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2" name="Google Shape;1462;p68">
              <a:extLst>
                <a:ext uri="{FF2B5EF4-FFF2-40B4-BE49-F238E27FC236}">
                  <a16:creationId xmlns:a16="http://schemas.microsoft.com/office/drawing/2014/main" id="{8ADD49C3-40B7-DBBF-5551-E003BE7AF020}"/>
                </a:ext>
              </a:extLst>
            </p:cNvPr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3" name="Google Shape;1463;p68">
              <a:extLst>
                <a:ext uri="{FF2B5EF4-FFF2-40B4-BE49-F238E27FC236}">
                  <a16:creationId xmlns:a16="http://schemas.microsoft.com/office/drawing/2014/main" id="{EF101827-5F1B-7A04-FEDA-F630A93C1613}"/>
                </a:ext>
              </a:extLst>
            </p:cNvPr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4" name="Google Shape;1464;p68">
              <a:extLst>
                <a:ext uri="{FF2B5EF4-FFF2-40B4-BE49-F238E27FC236}">
                  <a16:creationId xmlns:a16="http://schemas.microsoft.com/office/drawing/2014/main" id="{3E5D8137-D2BA-D3C4-5F55-E721C6A6397C}"/>
                </a:ext>
              </a:extLst>
            </p:cNvPr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5" name="Google Shape;1465;p68">
              <a:extLst>
                <a:ext uri="{FF2B5EF4-FFF2-40B4-BE49-F238E27FC236}">
                  <a16:creationId xmlns:a16="http://schemas.microsoft.com/office/drawing/2014/main" id="{F949DFA5-0C2B-4346-E3E4-D14ACEEE6042}"/>
                </a:ext>
              </a:extLst>
            </p:cNvPr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6" name="Google Shape;1466;p68">
              <a:extLst>
                <a:ext uri="{FF2B5EF4-FFF2-40B4-BE49-F238E27FC236}">
                  <a16:creationId xmlns:a16="http://schemas.microsoft.com/office/drawing/2014/main" id="{CA525DDB-B23F-DE38-6B2E-D21D9CA474D8}"/>
                </a:ext>
              </a:extLst>
            </p:cNvPr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7" name="Google Shape;1467;p68">
              <a:extLst>
                <a:ext uri="{FF2B5EF4-FFF2-40B4-BE49-F238E27FC236}">
                  <a16:creationId xmlns:a16="http://schemas.microsoft.com/office/drawing/2014/main" id="{6B5D062C-8FCF-01DC-0858-9F3815108CB2}"/>
                </a:ext>
              </a:extLst>
            </p:cNvPr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468;p68">
              <a:extLst>
                <a:ext uri="{FF2B5EF4-FFF2-40B4-BE49-F238E27FC236}">
                  <a16:creationId xmlns:a16="http://schemas.microsoft.com/office/drawing/2014/main" id="{AB9888D3-A688-2CBC-2189-C6559CDF3D30}"/>
                </a:ext>
              </a:extLst>
            </p:cNvPr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469;p68">
              <a:extLst>
                <a:ext uri="{FF2B5EF4-FFF2-40B4-BE49-F238E27FC236}">
                  <a16:creationId xmlns:a16="http://schemas.microsoft.com/office/drawing/2014/main" id="{EC3F7696-54F0-CC28-3EA4-62AEA214E865}"/>
                </a:ext>
              </a:extLst>
            </p:cNvPr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470;p68">
              <a:extLst>
                <a:ext uri="{FF2B5EF4-FFF2-40B4-BE49-F238E27FC236}">
                  <a16:creationId xmlns:a16="http://schemas.microsoft.com/office/drawing/2014/main" id="{BA647A54-488D-9588-6B1F-51A452E7BCF3}"/>
                </a:ext>
              </a:extLst>
            </p:cNvPr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1" name="Google Shape;1471;p68">
              <a:extLst>
                <a:ext uri="{FF2B5EF4-FFF2-40B4-BE49-F238E27FC236}">
                  <a16:creationId xmlns:a16="http://schemas.microsoft.com/office/drawing/2014/main" id="{ADC76244-9A35-3C6D-C616-8C4F5F234E86}"/>
                </a:ext>
              </a:extLst>
            </p:cNvPr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2" name="Google Shape;1472;p68">
              <a:extLst>
                <a:ext uri="{FF2B5EF4-FFF2-40B4-BE49-F238E27FC236}">
                  <a16:creationId xmlns:a16="http://schemas.microsoft.com/office/drawing/2014/main" id="{AF84386B-CC54-BA77-71EE-00A345CF7951}"/>
                </a:ext>
              </a:extLst>
            </p:cNvPr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3" name="Google Shape;1473;p68">
              <a:extLst>
                <a:ext uri="{FF2B5EF4-FFF2-40B4-BE49-F238E27FC236}">
                  <a16:creationId xmlns:a16="http://schemas.microsoft.com/office/drawing/2014/main" id="{2A89069B-FCF5-5C70-C6E4-0663D42D671F}"/>
                </a:ext>
              </a:extLst>
            </p:cNvPr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4" name="Google Shape;1474;p68">
              <a:extLst>
                <a:ext uri="{FF2B5EF4-FFF2-40B4-BE49-F238E27FC236}">
                  <a16:creationId xmlns:a16="http://schemas.microsoft.com/office/drawing/2014/main" id="{E15F938D-9C11-7C5F-38F1-9BCB341C6D34}"/>
                </a:ext>
              </a:extLst>
            </p:cNvPr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5" name="Google Shape;1475;p68">
              <a:extLst>
                <a:ext uri="{FF2B5EF4-FFF2-40B4-BE49-F238E27FC236}">
                  <a16:creationId xmlns:a16="http://schemas.microsoft.com/office/drawing/2014/main" id="{4E24C239-951B-DFA5-5410-A4F82A72D200}"/>
                </a:ext>
              </a:extLst>
            </p:cNvPr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6" name="Google Shape;1476;p68">
              <a:extLst>
                <a:ext uri="{FF2B5EF4-FFF2-40B4-BE49-F238E27FC236}">
                  <a16:creationId xmlns:a16="http://schemas.microsoft.com/office/drawing/2014/main" id="{9075EA60-14B2-A053-68D6-A9328E57F428}"/>
                </a:ext>
              </a:extLst>
            </p:cNvPr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7" name="Google Shape;1477;p68">
              <a:extLst>
                <a:ext uri="{FF2B5EF4-FFF2-40B4-BE49-F238E27FC236}">
                  <a16:creationId xmlns:a16="http://schemas.microsoft.com/office/drawing/2014/main" id="{BDA7126B-BBFD-68DC-E1B6-CB3CC24E4FB8}"/>
                </a:ext>
              </a:extLst>
            </p:cNvPr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8" name="Google Shape;1478;p68">
              <a:extLst>
                <a:ext uri="{FF2B5EF4-FFF2-40B4-BE49-F238E27FC236}">
                  <a16:creationId xmlns:a16="http://schemas.microsoft.com/office/drawing/2014/main" id="{B1B68FF7-B810-395B-8D45-08B942561556}"/>
                </a:ext>
              </a:extLst>
            </p:cNvPr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9" name="Google Shape;1479;p68">
              <a:extLst>
                <a:ext uri="{FF2B5EF4-FFF2-40B4-BE49-F238E27FC236}">
                  <a16:creationId xmlns:a16="http://schemas.microsoft.com/office/drawing/2014/main" id="{78810A6C-FC5E-E5B1-3B2D-D9CD2D35032A}"/>
                </a:ext>
              </a:extLst>
            </p:cNvPr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0" name="Google Shape;1480;p68">
              <a:extLst>
                <a:ext uri="{FF2B5EF4-FFF2-40B4-BE49-F238E27FC236}">
                  <a16:creationId xmlns:a16="http://schemas.microsoft.com/office/drawing/2014/main" id="{042E15BF-47F4-5F13-99A7-9583B0F1046B}"/>
                </a:ext>
              </a:extLst>
            </p:cNvPr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1" name="Google Shape;1481;p68">
              <a:extLst>
                <a:ext uri="{FF2B5EF4-FFF2-40B4-BE49-F238E27FC236}">
                  <a16:creationId xmlns:a16="http://schemas.microsoft.com/office/drawing/2014/main" id="{C96CE4D2-DBA5-33DF-41E7-1D5F21EADC21}"/>
                </a:ext>
              </a:extLst>
            </p:cNvPr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2" name="Google Shape;1482;p68">
              <a:extLst>
                <a:ext uri="{FF2B5EF4-FFF2-40B4-BE49-F238E27FC236}">
                  <a16:creationId xmlns:a16="http://schemas.microsoft.com/office/drawing/2014/main" id="{E9890092-8F33-9C47-6454-CD25E39CCE75}"/>
                </a:ext>
              </a:extLst>
            </p:cNvPr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3" name="Google Shape;1483;p68">
              <a:extLst>
                <a:ext uri="{FF2B5EF4-FFF2-40B4-BE49-F238E27FC236}">
                  <a16:creationId xmlns:a16="http://schemas.microsoft.com/office/drawing/2014/main" id="{BF4DCCB5-66D7-5A4C-6C73-27F61282C50B}"/>
                </a:ext>
              </a:extLst>
            </p:cNvPr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4" name="Google Shape;1484;p68">
              <a:extLst>
                <a:ext uri="{FF2B5EF4-FFF2-40B4-BE49-F238E27FC236}">
                  <a16:creationId xmlns:a16="http://schemas.microsoft.com/office/drawing/2014/main" id="{00317125-874E-49E8-CE62-D6D9B6DF8586}"/>
                </a:ext>
              </a:extLst>
            </p:cNvPr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5" name="Google Shape;1485;p68">
              <a:extLst>
                <a:ext uri="{FF2B5EF4-FFF2-40B4-BE49-F238E27FC236}">
                  <a16:creationId xmlns:a16="http://schemas.microsoft.com/office/drawing/2014/main" id="{1CF99BCA-95C2-3502-490F-91425ABB4464}"/>
                </a:ext>
              </a:extLst>
            </p:cNvPr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6" name="Google Shape;1486;p68">
              <a:extLst>
                <a:ext uri="{FF2B5EF4-FFF2-40B4-BE49-F238E27FC236}">
                  <a16:creationId xmlns:a16="http://schemas.microsoft.com/office/drawing/2014/main" id="{80D9653F-C01E-AB61-D730-C0DEC96B413B}"/>
                </a:ext>
              </a:extLst>
            </p:cNvPr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7" name="Google Shape;1487;p68">
              <a:extLst>
                <a:ext uri="{FF2B5EF4-FFF2-40B4-BE49-F238E27FC236}">
                  <a16:creationId xmlns:a16="http://schemas.microsoft.com/office/drawing/2014/main" id="{3D3E552B-25F6-A9C1-9E3E-512EA2179B4F}"/>
                </a:ext>
              </a:extLst>
            </p:cNvPr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8" name="Google Shape;1488;p68">
              <a:extLst>
                <a:ext uri="{FF2B5EF4-FFF2-40B4-BE49-F238E27FC236}">
                  <a16:creationId xmlns:a16="http://schemas.microsoft.com/office/drawing/2014/main" id="{82F2F06B-035D-6D7E-06B1-F14916E455DE}"/>
                </a:ext>
              </a:extLst>
            </p:cNvPr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9" name="Google Shape;1489;p68">
              <a:extLst>
                <a:ext uri="{FF2B5EF4-FFF2-40B4-BE49-F238E27FC236}">
                  <a16:creationId xmlns:a16="http://schemas.microsoft.com/office/drawing/2014/main" id="{9379C0DE-70D1-806B-A31B-80EC4780ABA7}"/>
                </a:ext>
              </a:extLst>
            </p:cNvPr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0" name="Google Shape;1490;p68">
              <a:extLst>
                <a:ext uri="{FF2B5EF4-FFF2-40B4-BE49-F238E27FC236}">
                  <a16:creationId xmlns:a16="http://schemas.microsoft.com/office/drawing/2014/main" id="{287C937C-AED1-41D7-F18E-C87C91989111}"/>
                </a:ext>
              </a:extLst>
            </p:cNvPr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1" name="Google Shape;1491;p68">
              <a:extLst>
                <a:ext uri="{FF2B5EF4-FFF2-40B4-BE49-F238E27FC236}">
                  <a16:creationId xmlns:a16="http://schemas.microsoft.com/office/drawing/2014/main" id="{08E34AF1-9801-60FC-E701-D92DA2C16D1E}"/>
                </a:ext>
              </a:extLst>
            </p:cNvPr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2" name="Google Shape;1492;p68">
              <a:extLst>
                <a:ext uri="{FF2B5EF4-FFF2-40B4-BE49-F238E27FC236}">
                  <a16:creationId xmlns:a16="http://schemas.microsoft.com/office/drawing/2014/main" id="{2C74F0A4-5B71-17C6-1003-76D838A04193}"/>
                </a:ext>
              </a:extLst>
            </p:cNvPr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3" name="Google Shape;1493;p68">
              <a:extLst>
                <a:ext uri="{FF2B5EF4-FFF2-40B4-BE49-F238E27FC236}">
                  <a16:creationId xmlns:a16="http://schemas.microsoft.com/office/drawing/2014/main" id="{EB5EC021-2C60-04BA-DAC3-33B68BBF3E84}"/>
                </a:ext>
              </a:extLst>
            </p:cNvPr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4" name="Google Shape;1494;p68">
              <a:extLst>
                <a:ext uri="{FF2B5EF4-FFF2-40B4-BE49-F238E27FC236}">
                  <a16:creationId xmlns:a16="http://schemas.microsoft.com/office/drawing/2014/main" id="{B53AB2A2-B0B9-12D1-0EBF-FE16924277EA}"/>
                </a:ext>
              </a:extLst>
            </p:cNvPr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5" name="Google Shape;1495;p68">
              <a:extLst>
                <a:ext uri="{FF2B5EF4-FFF2-40B4-BE49-F238E27FC236}">
                  <a16:creationId xmlns:a16="http://schemas.microsoft.com/office/drawing/2014/main" id="{F12F3950-1E76-90FE-F298-B223066092E9}"/>
                </a:ext>
              </a:extLst>
            </p:cNvPr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6" name="Google Shape;1496;p68">
              <a:extLst>
                <a:ext uri="{FF2B5EF4-FFF2-40B4-BE49-F238E27FC236}">
                  <a16:creationId xmlns:a16="http://schemas.microsoft.com/office/drawing/2014/main" id="{200FE83B-0470-AB67-053A-2051DCF41F04}"/>
                </a:ext>
              </a:extLst>
            </p:cNvPr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7" name="Google Shape;1497;p68">
              <a:extLst>
                <a:ext uri="{FF2B5EF4-FFF2-40B4-BE49-F238E27FC236}">
                  <a16:creationId xmlns:a16="http://schemas.microsoft.com/office/drawing/2014/main" id="{4A1F4648-FED1-E596-8CFE-405DDE062DFD}"/>
                </a:ext>
              </a:extLst>
            </p:cNvPr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8" name="Google Shape;1498;p68">
              <a:extLst>
                <a:ext uri="{FF2B5EF4-FFF2-40B4-BE49-F238E27FC236}">
                  <a16:creationId xmlns:a16="http://schemas.microsoft.com/office/drawing/2014/main" id="{714EF67A-0F66-1699-D866-73663C42BD06}"/>
                </a:ext>
              </a:extLst>
            </p:cNvPr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9" name="Google Shape;1499;p68">
              <a:extLst>
                <a:ext uri="{FF2B5EF4-FFF2-40B4-BE49-F238E27FC236}">
                  <a16:creationId xmlns:a16="http://schemas.microsoft.com/office/drawing/2014/main" id="{ED822AE3-914A-4E31-EB3D-572F406E2248}"/>
                </a:ext>
              </a:extLst>
            </p:cNvPr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0" name="Google Shape;1500;p68">
              <a:extLst>
                <a:ext uri="{FF2B5EF4-FFF2-40B4-BE49-F238E27FC236}">
                  <a16:creationId xmlns:a16="http://schemas.microsoft.com/office/drawing/2014/main" id="{BB1FEF8B-EFBE-5A3B-903A-D79D298F2156}"/>
                </a:ext>
              </a:extLst>
            </p:cNvPr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1" name="Google Shape;1501;p68">
              <a:extLst>
                <a:ext uri="{FF2B5EF4-FFF2-40B4-BE49-F238E27FC236}">
                  <a16:creationId xmlns:a16="http://schemas.microsoft.com/office/drawing/2014/main" id="{58F0BC69-B188-E6A6-F004-A45721D7D08F}"/>
                </a:ext>
              </a:extLst>
            </p:cNvPr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02;p68">
              <a:extLst>
                <a:ext uri="{FF2B5EF4-FFF2-40B4-BE49-F238E27FC236}">
                  <a16:creationId xmlns:a16="http://schemas.microsoft.com/office/drawing/2014/main" id="{5EFF76E3-98FF-94D2-C74B-C4F3362B36E3}"/>
                </a:ext>
              </a:extLst>
            </p:cNvPr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03;p68">
              <a:extLst>
                <a:ext uri="{FF2B5EF4-FFF2-40B4-BE49-F238E27FC236}">
                  <a16:creationId xmlns:a16="http://schemas.microsoft.com/office/drawing/2014/main" id="{06DEC5E9-EDDC-05CA-BB57-81350112226A}"/>
                </a:ext>
              </a:extLst>
            </p:cNvPr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04;p68">
              <a:extLst>
                <a:ext uri="{FF2B5EF4-FFF2-40B4-BE49-F238E27FC236}">
                  <a16:creationId xmlns:a16="http://schemas.microsoft.com/office/drawing/2014/main" id="{C08C9B51-2D27-D077-44AD-3B6136BDBE00}"/>
                </a:ext>
              </a:extLst>
            </p:cNvPr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5" name="Google Shape;1505;p68">
              <a:extLst>
                <a:ext uri="{FF2B5EF4-FFF2-40B4-BE49-F238E27FC236}">
                  <a16:creationId xmlns:a16="http://schemas.microsoft.com/office/drawing/2014/main" id="{CE6B61AF-1A5D-0451-5444-B378CA0A20EA}"/>
                </a:ext>
              </a:extLst>
            </p:cNvPr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6" name="Google Shape;1506;p68">
              <a:extLst>
                <a:ext uri="{FF2B5EF4-FFF2-40B4-BE49-F238E27FC236}">
                  <a16:creationId xmlns:a16="http://schemas.microsoft.com/office/drawing/2014/main" id="{CD773673-9F73-B82C-FF22-C7A7819A49AA}"/>
                </a:ext>
              </a:extLst>
            </p:cNvPr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7" name="Google Shape;1507;p68">
              <a:extLst>
                <a:ext uri="{FF2B5EF4-FFF2-40B4-BE49-F238E27FC236}">
                  <a16:creationId xmlns:a16="http://schemas.microsoft.com/office/drawing/2014/main" id="{E691B392-9452-4388-DA76-B97EC0EDA59E}"/>
                </a:ext>
              </a:extLst>
            </p:cNvPr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8" name="Google Shape;1508;p68">
              <a:extLst>
                <a:ext uri="{FF2B5EF4-FFF2-40B4-BE49-F238E27FC236}">
                  <a16:creationId xmlns:a16="http://schemas.microsoft.com/office/drawing/2014/main" id="{36B575C2-09D7-206B-AF65-A6C79E254F32}"/>
                </a:ext>
              </a:extLst>
            </p:cNvPr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9" name="Google Shape;1509;p68">
              <a:extLst>
                <a:ext uri="{FF2B5EF4-FFF2-40B4-BE49-F238E27FC236}">
                  <a16:creationId xmlns:a16="http://schemas.microsoft.com/office/drawing/2014/main" id="{148C20B8-F903-6CCD-3F60-F07C5ABE9A38}"/>
                </a:ext>
              </a:extLst>
            </p:cNvPr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0" name="Google Shape;1510;p68">
              <a:extLst>
                <a:ext uri="{FF2B5EF4-FFF2-40B4-BE49-F238E27FC236}">
                  <a16:creationId xmlns:a16="http://schemas.microsoft.com/office/drawing/2014/main" id="{4E1B6DEB-202E-6870-8F4C-AAB6B2558916}"/>
                </a:ext>
              </a:extLst>
            </p:cNvPr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1" name="Google Shape;1511;p68">
              <a:extLst>
                <a:ext uri="{FF2B5EF4-FFF2-40B4-BE49-F238E27FC236}">
                  <a16:creationId xmlns:a16="http://schemas.microsoft.com/office/drawing/2014/main" id="{416892A3-28FD-0486-1A3F-485103692CDE}"/>
                </a:ext>
              </a:extLst>
            </p:cNvPr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2" name="Google Shape;1512;p68">
              <a:extLst>
                <a:ext uri="{FF2B5EF4-FFF2-40B4-BE49-F238E27FC236}">
                  <a16:creationId xmlns:a16="http://schemas.microsoft.com/office/drawing/2014/main" id="{36108D4D-5613-A013-463F-6C82D8F7AB04}"/>
                </a:ext>
              </a:extLst>
            </p:cNvPr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3" name="Google Shape;1513;p68">
              <a:extLst>
                <a:ext uri="{FF2B5EF4-FFF2-40B4-BE49-F238E27FC236}">
                  <a16:creationId xmlns:a16="http://schemas.microsoft.com/office/drawing/2014/main" id="{2D004BE7-79B8-039E-2D73-1770690EA379}"/>
                </a:ext>
              </a:extLst>
            </p:cNvPr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4" name="Google Shape;1514;p68">
              <a:extLst>
                <a:ext uri="{FF2B5EF4-FFF2-40B4-BE49-F238E27FC236}">
                  <a16:creationId xmlns:a16="http://schemas.microsoft.com/office/drawing/2014/main" id="{12C7BFD4-47D3-4A53-FFF0-25EC9CF35C1F}"/>
                </a:ext>
              </a:extLst>
            </p:cNvPr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5" name="Google Shape;1515;p68">
              <a:extLst>
                <a:ext uri="{FF2B5EF4-FFF2-40B4-BE49-F238E27FC236}">
                  <a16:creationId xmlns:a16="http://schemas.microsoft.com/office/drawing/2014/main" id="{B3A13BED-D294-D4EB-4945-07ABD390DBEF}"/>
                </a:ext>
              </a:extLst>
            </p:cNvPr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6" name="Google Shape;1516;p68">
              <a:extLst>
                <a:ext uri="{FF2B5EF4-FFF2-40B4-BE49-F238E27FC236}">
                  <a16:creationId xmlns:a16="http://schemas.microsoft.com/office/drawing/2014/main" id="{89C060E9-F3F6-6AD0-2CA1-0C8FA9DECA52}"/>
                </a:ext>
              </a:extLst>
            </p:cNvPr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7" name="Google Shape;1517;p68">
              <a:extLst>
                <a:ext uri="{FF2B5EF4-FFF2-40B4-BE49-F238E27FC236}">
                  <a16:creationId xmlns:a16="http://schemas.microsoft.com/office/drawing/2014/main" id="{964789CC-FB3B-B6C6-F2B5-2CCAF9C4DD99}"/>
                </a:ext>
              </a:extLst>
            </p:cNvPr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8" name="Google Shape;1518;p68">
              <a:extLst>
                <a:ext uri="{FF2B5EF4-FFF2-40B4-BE49-F238E27FC236}">
                  <a16:creationId xmlns:a16="http://schemas.microsoft.com/office/drawing/2014/main" id="{89818933-A51B-A874-05CA-F995A40C6C06}"/>
                </a:ext>
              </a:extLst>
            </p:cNvPr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9" name="Google Shape;1519;p68">
              <a:extLst>
                <a:ext uri="{FF2B5EF4-FFF2-40B4-BE49-F238E27FC236}">
                  <a16:creationId xmlns:a16="http://schemas.microsoft.com/office/drawing/2014/main" id="{0AE63CC4-843F-39AD-1D0C-45DCDC585328}"/>
                </a:ext>
              </a:extLst>
            </p:cNvPr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0" name="Google Shape;1520;p68">
              <a:extLst>
                <a:ext uri="{FF2B5EF4-FFF2-40B4-BE49-F238E27FC236}">
                  <a16:creationId xmlns:a16="http://schemas.microsoft.com/office/drawing/2014/main" id="{D2A2EFAB-B80F-26D4-7398-0AFA9FE4C534}"/>
                </a:ext>
              </a:extLst>
            </p:cNvPr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1" name="Google Shape;1521;p68">
              <a:extLst>
                <a:ext uri="{FF2B5EF4-FFF2-40B4-BE49-F238E27FC236}">
                  <a16:creationId xmlns:a16="http://schemas.microsoft.com/office/drawing/2014/main" id="{E2A0CF78-F09D-65B6-1200-48A803DEE696}"/>
                </a:ext>
              </a:extLst>
            </p:cNvPr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2" name="Google Shape;1522;p68">
              <a:extLst>
                <a:ext uri="{FF2B5EF4-FFF2-40B4-BE49-F238E27FC236}">
                  <a16:creationId xmlns:a16="http://schemas.microsoft.com/office/drawing/2014/main" id="{0450390F-4A25-6B94-9563-9DF8F5243C6B}"/>
                </a:ext>
              </a:extLst>
            </p:cNvPr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3" name="Google Shape;1523;p68">
              <a:extLst>
                <a:ext uri="{FF2B5EF4-FFF2-40B4-BE49-F238E27FC236}">
                  <a16:creationId xmlns:a16="http://schemas.microsoft.com/office/drawing/2014/main" id="{963550F3-6EC1-B8DC-DCFD-D4528B7BD3B7}"/>
                </a:ext>
              </a:extLst>
            </p:cNvPr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4" name="Google Shape;1524;p68">
              <a:extLst>
                <a:ext uri="{FF2B5EF4-FFF2-40B4-BE49-F238E27FC236}">
                  <a16:creationId xmlns:a16="http://schemas.microsoft.com/office/drawing/2014/main" id="{CAC07F4A-E7E2-CE8D-1DA9-AC450131BC6A}"/>
                </a:ext>
              </a:extLst>
            </p:cNvPr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5" name="Google Shape;1525;p68">
              <a:extLst>
                <a:ext uri="{FF2B5EF4-FFF2-40B4-BE49-F238E27FC236}">
                  <a16:creationId xmlns:a16="http://schemas.microsoft.com/office/drawing/2014/main" id="{C576766D-DF9F-DD55-5F87-DEF38B7A6A64}"/>
                </a:ext>
              </a:extLst>
            </p:cNvPr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6" name="Google Shape;1526;p68">
              <a:extLst>
                <a:ext uri="{FF2B5EF4-FFF2-40B4-BE49-F238E27FC236}">
                  <a16:creationId xmlns:a16="http://schemas.microsoft.com/office/drawing/2014/main" id="{D84F352E-8EB1-00A2-41CE-F8D8B2290D28}"/>
                </a:ext>
              </a:extLst>
            </p:cNvPr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7" name="Google Shape;1527;p68">
              <a:extLst>
                <a:ext uri="{FF2B5EF4-FFF2-40B4-BE49-F238E27FC236}">
                  <a16:creationId xmlns:a16="http://schemas.microsoft.com/office/drawing/2014/main" id="{0EF3A769-AE73-14F6-B8AA-185D4176D5C1}"/>
                </a:ext>
              </a:extLst>
            </p:cNvPr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8" name="Google Shape;1528;p68">
              <a:extLst>
                <a:ext uri="{FF2B5EF4-FFF2-40B4-BE49-F238E27FC236}">
                  <a16:creationId xmlns:a16="http://schemas.microsoft.com/office/drawing/2014/main" id="{A81941B0-DE81-DAAA-BD90-CC1EAE184312}"/>
                </a:ext>
              </a:extLst>
            </p:cNvPr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9" name="Google Shape;1529;p68">
              <a:extLst>
                <a:ext uri="{FF2B5EF4-FFF2-40B4-BE49-F238E27FC236}">
                  <a16:creationId xmlns:a16="http://schemas.microsoft.com/office/drawing/2014/main" id="{DC6DD276-C67D-8CF1-E79F-C3141B39886E}"/>
                </a:ext>
              </a:extLst>
            </p:cNvPr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0" name="Google Shape;1530;p68">
              <a:extLst>
                <a:ext uri="{FF2B5EF4-FFF2-40B4-BE49-F238E27FC236}">
                  <a16:creationId xmlns:a16="http://schemas.microsoft.com/office/drawing/2014/main" id="{06117DEF-6637-5201-A3B5-F8AF8B88DA65}"/>
                </a:ext>
              </a:extLst>
            </p:cNvPr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1" name="Google Shape;1531;p68">
              <a:extLst>
                <a:ext uri="{FF2B5EF4-FFF2-40B4-BE49-F238E27FC236}">
                  <a16:creationId xmlns:a16="http://schemas.microsoft.com/office/drawing/2014/main" id="{FAFFC457-9F8E-A7E2-FA8B-A32E2ACBCD8A}"/>
                </a:ext>
              </a:extLst>
            </p:cNvPr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2" name="Google Shape;1532;p68">
              <a:extLst>
                <a:ext uri="{FF2B5EF4-FFF2-40B4-BE49-F238E27FC236}">
                  <a16:creationId xmlns:a16="http://schemas.microsoft.com/office/drawing/2014/main" id="{6C45C73A-518A-9000-B7E1-0A9164D31C29}"/>
                </a:ext>
              </a:extLst>
            </p:cNvPr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3" name="Google Shape;1533;p68">
              <a:extLst>
                <a:ext uri="{FF2B5EF4-FFF2-40B4-BE49-F238E27FC236}">
                  <a16:creationId xmlns:a16="http://schemas.microsoft.com/office/drawing/2014/main" id="{AE363829-B793-E9E1-F18B-7E3C295677A0}"/>
                </a:ext>
              </a:extLst>
            </p:cNvPr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4" name="Google Shape;1534;p68">
              <a:extLst>
                <a:ext uri="{FF2B5EF4-FFF2-40B4-BE49-F238E27FC236}">
                  <a16:creationId xmlns:a16="http://schemas.microsoft.com/office/drawing/2014/main" id="{DFEF5CA1-302D-7E03-8849-F5F5F93E098C}"/>
                </a:ext>
              </a:extLst>
            </p:cNvPr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5" name="Google Shape;1535;p68">
              <a:extLst>
                <a:ext uri="{FF2B5EF4-FFF2-40B4-BE49-F238E27FC236}">
                  <a16:creationId xmlns:a16="http://schemas.microsoft.com/office/drawing/2014/main" id="{6E1BD04A-C884-799F-02EC-7EBBA2584F1F}"/>
                </a:ext>
              </a:extLst>
            </p:cNvPr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536;p68">
              <a:extLst>
                <a:ext uri="{FF2B5EF4-FFF2-40B4-BE49-F238E27FC236}">
                  <a16:creationId xmlns:a16="http://schemas.microsoft.com/office/drawing/2014/main" id="{B4E8F701-1B03-C6CB-5EBF-FD320CEE36C4}"/>
                </a:ext>
              </a:extLst>
            </p:cNvPr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7" name="Google Shape;1537;p68">
              <a:extLst>
                <a:ext uri="{FF2B5EF4-FFF2-40B4-BE49-F238E27FC236}">
                  <a16:creationId xmlns:a16="http://schemas.microsoft.com/office/drawing/2014/main" id="{28F89639-DB4D-4860-5560-CADA6D569077}"/>
                </a:ext>
              </a:extLst>
            </p:cNvPr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8" name="Google Shape;1538;p68">
              <a:extLst>
                <a:ext uri="{FF2B5EF4-FFF2-40B4-BE49-F238E27FC236}">
                  <a16:creationId xmlns:a16="http://schemas.microsoft.com/office/drawing/2014/main" id="{A97CEEA4-5FAC-6D38-5968-CB5521B4D933}"/>
                </a:ext>
              </a:extLst>
            </p:cNvPr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9" name="Google Shape;1539;p68">
              <a:extLst>
                <a:ext uri="{FF2B5EF4-FFF2-40B4-BE49-F238E27FC236}">
                  <a16:creationId xmlns:a16="http://schemas.microsoft.com/office/drawing/2014/main" id="{0BBF610C-050B-52CA-E97E-1BE21351E423}"/>
                </a:ext>
              </a:extLst>
            </p:cNvPr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0" name="Google Shape;1540;p68">
              <a:extLst>
                <a:ext uri="{FF2B5EF4-FFF2-40B4-BE49-F238E27FC236}">
                  <a16:creationId xmlns:a16="http://schemas.microsoft.com/office/drawing/2014/main" id="{9772958C-EA98-E582-2DA8-205FC3606BDB}"/>
                </a:ext>
              </a:extLst>
            </p:cNvPr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1" name="Google Shape;1541;p68">
              <a:extLst>
                <a:ext uri="{FF2B5EF4-FFF2-40B4-BE49-F238E27FC236}">
                  <a16:creationId xmlns:a16="http://schemas.microsoft.com/office/drawing/2014/main" id="{EC05E03B-5A4F-E008-2722-45F33029C181}"/>
                </a:ext>
              </a:extLst>
            </p:cNvPr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2" name="Google Shape;1542;p68">
              <a:extLst>
                <a:ext uri="{FF2B5EF4-FFF2-40B4-BE49-F238E27FC236}">
                  <a16:creationId xmlns:a16="http://schemas.microsoft.com/office/drawing/2014/main" id="{2234453A-6C4F-96A7-B286-ED41262D765E}"/>
                </a:ext>
              </a:extLst>
            </p:cNvPr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3" name="Google Shape;1543;p68">
              <a:extLst>
                <a:ext uri="{FF2B5EF4-FFF2-40B4-BE49-F238E27FC236}">
                  <a16:creationId xmlns:a16="http://schemas.microsoft.com/office/drawing/2014/main" id="{D28DC929-A06F-7F40-D3B7-AC1F73F8816B}"/>
                </a:ext>
              </a:extLst>
            </p:cNvPr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4" name="Google Shape;1544;p68">
              <a:extLst>
                <a:ext uri="{FF2B5EF4-FFF2-40B4-BE49-F238E27FC236}">
                  <a16:creationId xmlns:a16="http://schemas.microsoft.com/office/drawing/2014/main" id="{D5B90025-9EF6-0859-2E5D-78847128B89D}"/>
                </a:ext>
              </a:extLst>
            </p:cNvPr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5" name="Google Shape;1545;p68">
              <a:extLst>
                <a:ext uri="{FF2B5EF4-FFF2-40B4-BE49-F238E27FC236}">
                  <a16:creationId xmlns:a16="http://schemas.microsoft.com/office/drawing/2014/main" id="{2CB2E2F7-4458-C0BE-43DF-00DF7FBA9295}"/>
                </a:ext>
              </a:extLst>
            </p:cNvPr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6" name="Google Shape;1546;p68">
              <a:extLst>
                <a:ext uri="{FF2B5EF4-FFF2-40B4-BE49-F238E27FC236}">
                  <a16:creationId xmlns:a16="http://schemas.microsoft.com/office/drawing/2014/main" id="{69EC6E1D-5615-3DE7-CF95-9F78E82B46C8}"/>
                </a:ext>
              </a:extLst>
            </p:cNvPr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7" name="Google Shape;1547;p68">
              <a:extLst>
                <a:ext uri="{FF2B5EF4-FFF2-40B4-BE49-F238E27FC236}">
                  <a16:creationId xmlns:a16="http://schemas.microsoft.com/office/drawing/2014/main" id="{686977E7-95CB-4F8B-D0C1-8031F6A8D319}"/>
                </a:ext>
              </a:extLst>
            </p:cNvPr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 title="0">
            <a:extLst>
              <a:ext uri="{FF2B5EF4-FFF2-40B4-BE49-F238E27FC236}">
                <a16:creationId xmlns:a16="http://schemas.microsoft.com/office/drawing/2014/main" id="{4059C294-73AF-9BEB-AEB6-49D0E43147DE}"/>
              </a:ext>
            </a:extLst>
          </p:cNvPr>
          <p:cNvSpPr txBox="1"/>
          <p:nvPr/>
        </p:nvSpPr>
        <p:spPr>
          <a:xfrm>
            <a:off x="7627726" y="6590572"/>
            <a:ext cx="27337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(Free vector, 2019)</a:t>
            </a:r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35943419-554C-6AB7-0F3E-3E1DDFE35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2265005"/>
              </p:ext>
            </p:extLst>
          </p:nvPr>
        </p:nvGraphicFramePr>
        <p:xfrm>
          <a:off x="6301849" y="1496484"/>
          <a:ext cx="2802393" cy="3554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1300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164">
            <a:extLst>
              <a:ext uri="{FF2B5EF4-FFF2-40B4-BE49-F238E27FC236}">
                <a16:creationId xmlns:a16="http://schemas.microsoft.com/office/drawing/2014/main" id="{F2C13715-57F4-8E49-F41E-5B7761080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004" r="4037" b="4614"/>
          <a:stretch>
            <a:fillRect/>
          </a:stretch>
        </p:blipFill>
        <p:spPr>
          <a:xfrm rot="10800000">
            <a:off x="-31095" y="-3"/>
            <a:ext cx="8329326" cy="6868167"/>
          </a:xfrm>
          <a:prstGeom prst="rect">
            <a:avLst/>
          </a:prstGeom>
        </p:spPr>
      </p:pic>
      <p:sp>
        <p:nvSpPr>
          <p:cNvPr id="114" name="Rectangle 113" title="0">
            <a:extLst>
              <a:ext uri="{FF2B5EF4-FFF2-40B4-BE49-F238E27FC236}">
                <a16:creationId xmlns:a16="http://schemas.microsoft.com/office/drawing/2014/main" id="{43916489-76E2-E746-AAB6-92E2415267A7}"/>
              </a:ext>
            </a:extLst>
          </p:cNvPr>
          <p:cNvSpPr/>
          <p:nvPr/>
        </p:nvSpPr>
        <p:spPr>
          <a:xfrm>
            <a:off x="458812" y="1083978"/>
            <a:ext cx="4886233" cy="621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2" name="Title 11">
            <a:extLst>
              <a:ext uri="{FF2B5EF4-FFF2-40B4-BE49-F238E27FC236}">
                <a16:creationId xmlns:a16="http://schemas.microsoft.com/office/drawing/2014/main" id="{3EA43805-4CF5-FB92-50D5-EF309222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12" y="244778"/>
            <a:ext cx="10972800" cy="715961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Insights and Interpretation</a:t>
            </a:r>
          </a:p>
        </p:txBody>
      </p:sp>
      <p:sp>
        <p:nvSpPr>
          <p:cNvPr id="3" name="TextBox 2" title="0">
            <a:extLst>
              <a:ext uri="{FF2B5EF4-FFF2-40B4-BE49-F238E27FC236}">
                <a16:creationId xmlns:a16="http://schemas.microsoft.com/office/drawing/2014/main" id="{8E311810-8700-9FD1-7E14-5BFCD7A7E8C1}"/>
              </a:ext>
            </a:extLst>
          </p:cNvPr>
          <p:cNvSpPr txBox="1"/>
          <p:nvPr/>
        </p:nvSpPr>
        <p:spPr>
          <a:xfrm>
            <a:off x="608571" y="1155869"/>
            <a:ext cx="411946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"/>
                <a:cs typeface="Segoe UI"/>
              </a:rPr>
              <a:t>Model Optimization</a:t>
            </a:r>
            <a:endParaRPr 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93" name="Picture 1093" descr="Chart&#10;&#10;Description automatically generated">
            <a:extLst>
              <a:ext uri="{FF2B5EF4-FFF2-40B4-BE49-F238E27FC236}">
                <a16:creationId xmlns:a16="http://schemas.microsoft.com/office/drawing/2014/main" id="{F18F2DB4-B46E-8C29-6FAC-0C6E97B80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482" y="1032897"/>
            <a:ext cx="4252992" cy="26488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701585-04B6-9E33-0320-C141AB53C2CA}"/>
              </a:ext>
            </a:extLst>
          </p:cNvPr>
          <p:cNvGrpSpPr/>
          <p:nvPr/>
        </p:nvGrpSpPr>
        <p:grpSpPr>
          <a:xfrm>
            <a:off x="-115898" y="1571190"/>
            <a:ext cx="5568400" cy="5042032"/>
            <a:chOff x="68788" y="1701668"/>
            <a:chExt cx="5568400" cy="5042032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1E004FE4-15C2-D44E-C96F-CA9DFC592E9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8368559"/>
                </p:ext>
              </p:extLst>
            </p:nvPr>
          </p:nvGraphicFramePr>
          <p:xfrm>
            <a:off x="68788" y="1701668"/>
            <a:ext cx="5568400" cy="50420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ADAEAF4-B5BC-FCDC-C43E-89DB12EF43A9}"/>
                </a:ext>
              </a:extLst>
            </p:cNvPr>
            <p:cNvSpPr/>
            <p:nvPr/>
          </p:nvSpPr>
          <p:spPr>
            <a:xfrm>
              <a:off x="3303281" y="3799512"/>
              <a:ext cx="90075" cy="90075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35B84AC-9137-8BAC-9F74-FAA3F74AB33E}"/>
              </a:ext>
            </a:extLst>
          </p:cNvPr>
          <p:cNvGrpSpPr/>
          <p:nvPr/>
        </p:nvGrpSpPr>
        <p:grpSpPr>
          <a:xfrm>
            <a:off x="8681718" y="-59197"/>
            <a:ext cx="3544602" cy="1591218"/>
            <a:chOff x="8125126" y="1127929"/>
            <a:chExt cx="3789544" cy="18109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45E1125-A0EE-4EAD-DCA9-475F51F789C3}"/>
                </a:ext>
              </a:extLst>
            </p:cNvPr>
            <p:cNvGrpSpPr/>
            <p:nvPr/>
          </p:nvGrpSpPr>
          <p:grpSpPr>
            <a:xfrm>
              <a:off x="8125126" y="1349346"/>
              <a:ext cx="3773797" cy="1589505"/>
              <a:chOff x="24628949" y="4194662"/>
              <a:chExt cx="11596073" cy="4884209"/>
            </a:xfrm>
          </p:grpSpPr>
          <p:sp>
            <p:nvSpPr>
              <p:cNvPr id="9" name="Freeform: Shape 10">
                <a:extLst>
                  <a:ext uri="{FF2B5EF4-FFF2-40B4-BE49-F238E27FC236}">
                    <a16:creationId xmlns:a16="http://schemas.microsoft.com/office/drawing/2014/main" id="{00F1D4C5-21C5-42BC-D642-6301E2FC95E4}"/>
                  </a:ext>
                </a:extLst>
              </p:cNvPr>
              <p:cNvSpPr/>
              <p:nvPr/>
            </p:nvSpPr>
            <p:spPr>
              <a:xfrm>
                <a:off x="24628949" y="4194662"/>
                <a:ext cx="11596073" cy="1628073"/>
              </a:xfrm>
              <a:custGeom>
                <a:avLst/>
                <a:gdLst>
                  <a:gd name="connsiteX0" fmla="*/ 0 w 11177145"/>
                  <a:gd name="connsiteY0" fmla="*/ 1628070 h 1628070"/>
                  <a:gd name="connsiteX1" fmla="*/ 1862854 w 11177145"/>
                  <a:gd name="connsiteY1" fmla="*/ 0 h 1628070"/>
                  <a:gd name="connsiteX2" fmla="*/ 9314291 w 11177145"/>
                  <a:gd name="connsiteY2" fmla="*/ 0 h 1628070"/>
                  <a:gd name="connsiteX3" fmla="*/ 11177145 w 11177145"/>
                  <a:gd name="connsiteY3" fmla="*/ 1628070 h 1628070"/>
                  <a:gd name="connsiteX4" fmla="*/ 0 w 11177145"/>
                  <a:gd name="connsiteY4" fmla="*/ 1628070 h 162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77145" h="1628070">
                    <a:moveTo>
                      <a:pt x="11177145" y="1"/>
                    </a:moveTo>
                    <a:lnTo>
                      <a:pt x="9314291" y="1628069"/>
                    </a:lnTo>
                    <a:lnTo>
                      <a:pt x="1862854" y="1628069"/>
                    </a:lnTo>
                    <a:lnTo>
                      <a:pt x="0" y="1"/>
                    </a:lnTo>
                    <a:lnTo>
                      <a:pt x="11177145" y="1"/>
                    </a:lnTo>
                    <a:close/>
                  </a:path>
                </a:pathLst>
              </a:custGeom>
              <a:solidFill>
                <a:srgbClr val="9D6FF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51435" tIns="14879" rIns="651435" bIns="14879" numCol="1" spcCol="1270" anchor="ctr" anchorCtr="0">
                <a:noAutofit/>
              </a:bodyPr>
              <a:lstStyle/>
              <a:p>
                <a:pPr algn="ctr" defTabSz="52070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171" b="1" dirty="0">
                    <a:solidFill>
                      <a:schemeClr val="bg1"/>
                    </a:solidFill>
                  </a:rPr>
                  <a:t>28 Attributes</a:t>
                </a:r>
              </a:p>
            </p:txBody>
          </p:sp>
          <p:sp>
            <p:nvSpPr>
              <p:cNvPr id="10" name="Freeform: Shape 12">
                <a:extLst>
                  <a:ext uri="{FF2B5EF4-FFF2-40B4-BE49-F238E27FC236}">
                    <a16:creationId xmlns:a16="http://schemas.microsoft.com/office/drawing/2014/main" id="{9C560000-616D-6847-BB87-8E1FCAA7925A}"/>
                  </a:ext>
                </a:extLst>
              </p:cNvPr>
              <p:cNvSpPr/>
              <p:nvPr/>
            </p:nvSpPr>
            <p:spPr>
              <a:xfrm>
                <a:off x="26596811" y="5822732"/>
                <a:ext cx="7709158" cy="1628070"/>
              </a:xfrm>
              <a:custGeom>
                <a:avLst/>
                <a:gdLst>
                  <a:gd name="connsiteX0" fmla="*/ 0 w 7451430"/>
                  <a:gd name="connsiteY0" fmla="*/ 1628070 h 1628070"/>
                  <a:gd name="connsiteX1" fmla="*/ 1862854 w 7451430"/>
                  <a:gd name="connsiteY1" fmla="*/ 0 h 1628070"/>
                  <a:gd name="connsiteX2" fmla="*/ 5588576 w 7451430"/>
                  <a:gd name="connsiteY2" fmla="*/ 0 h 1628070"/>
                  <a:gd name="connsiteX3" fmla="*/ 7451430 w 7451430"/>
                  <a:gd name="connsiteY3" fmla="*/ 1628070 h 1628070"/>
                  <a:gd name="connsiteX4" fmla="*/ 0 w 7451430"/>
                  <a:gd name="connsiteY4" fmla="*/ 1628070 h 162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51430" h="1628070">
                    <a:moveTo>
                      <a:pt x="7451430" y="1"/>
                    </a:moveTo>
                    <a:lnTo>
                      <a:pt x="5588576" y="1628069"/>
                    </a:lnTo>
                    <a:lnTo>
                      <a:pt x="1862854" y="1628069"/>
                    </a:lnTo>
                    <a:lnTo>
                      <a:pt x="0" y="1"/>
                    </a:lnTo>
                    <a:lnTo>
                      <a:pt x="7451430" y="1"/>
                    </a:lnTo>
                    <a:close/>
                  </a:path>
                </a:pathLst>
              </a:custGeom>
              <a:solidFill>
                <a:srgbClr val="9D6FF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250" tIns="14879" rIns="439250" bIns="14879" numCol="1" spcCol="1270" anchor="ctr" anchorCtr="0">
                <a:noAutofit/>
              </a:bodyPr>
              <a:lstStyle/>
              <a:p>
                <a:pPr algn="ctr" defTabSz="52070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171" b="1" dirty="0">
                    <a:solidFill>
                      <a:schemeClr val="bg1"/>
                    </a:solidFill>
                  </a:rPr>
                  <a:t>feature Selection</a:t>
                </a:r>
              </a:p>
            </p:txBody>
          </p:sp>
          <p:sp>
            <p:nvSpPr>
              <p:cNvPr id="11" name="Freeform: Shape 13">
                <a:extLst>
                  <a:ext uri="{FF2B5EF4-FFF2-40B4-BE49-F238E27FC236}">
                    <a16:creationId xmlns:a16="http://schemas.microsoft.com/office/drawing/2014/main" id="{27D66968-1398-E7B7-BDE0-3B72DA68F435}"/>
                  </a:ext>
                </a:extLst>
              </p:cNvPr>
              <p:cNvSpPr/>
              <p:nvPr/>
            </p:nvSpPr>
            <p:spPr>
              <a:xfrm>
                <a:off x="28549604" y="7450801"/>
                <a:ext cx="3725717" cy="1628070"/>
              </a:xfrm>
              <a:custGeom>
                <a:avLst/>
                <a:gdLst>
                  <a:gd name="connsiteX0" fmla="*/ 0 w 3725715"/>
                  <a:gd name="connsiteY0" fmla="*/ 1628070 h 1628070"/>
                  <a:gd name="connsiteX1" fmla="*/ 1862854 w 3725715"/>
                  <a:gd name="connsiteY1" fmla="*/ 0 h 1628070"/>
                  <a:gd name="connsiteX2" fmla="*/ 1862861 w 3725715"/>
                  <a:gd name="connsiteY2" fmla="*/ 0 h 1628070"/>
                  <a:gd name="connsiteX3" fmla="*/ 3725715 w 3725715"/>
                  <a:gd name="connsiteY3" fmla="*/ 1628070 h 1628070"/>
                  <a:gd name="connsiteX4" fmla="*/ 0 w 3725715"/>
                  <a:gd name="connsiteY4" fmla="*/ 1628070 h 162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5715" h="1628070">
                    <a:moveTo>
                      <a:pt x="3725715" y="1"/>
                    </a:moveTo>
                    <a:lnTo>
                      <a:pt x="1862861" y="1628069"/>
                    </a:lnTo>
                    <a:lnTo>
                      <a:pt x="1862854" y="1628069"/>
                    </a:lnTo>
                    <a:lnTo>
                      <a:pt x="0" y="1"/>
                    </a:lnTo>
                    <a:lnTo>
                      <a:pt x="3725715" y="1"/>
                    </a:lnTo>
                    <a:close/>
                  </a:path>
                </a:pathLst>
              </a:custGeom>
              <a:solidFill>
                <a:srgbClr val="9D6FF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226" tIns="13226" rIns="13226" bIns="13226" numCol="1" spcCol="1270" anchor="ctr" anchorCtr="0">
                <a:noAutofit/>
              </a:bodyPr>
              <a:lstStyle/>
              <a:p>
                <a:pPr algn="ctr" defTabSz="46284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41" b="1" dirty="0">
                    <a:solidFill>
                      <a:schemeClr val="bg1"/>
                    </a:solidFill>
                  </a:rPr>
                  <a:t>19 Attributes</a:t>
                </a:r>
              </a:p>
              <a:p>
                <a:pPr algn="ctr" defTabSz="46284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041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0796A9-A842-E2C5-219A-D4302A0E807C}"/>
                </a:ext>
              </a:extLst>
            </p:cNvPr>
            <p:cNvSpPr/>
            <p:nvPr/>
          </p:nvSpPr>
          <p:spPr>
            <a:xfrm>
              <a:off x="8125126" y="1127929"/>
              <a:ext cx="3789544" cy="223300"/>
            </a:xfrm>
            <a:prstGeom prst="rect">
              <a:avLst/>
            </a:prstGeom>
            <a:solidFill>
              <a:srgbClr val="593A7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27" b="1" dirty="0"/>
                <a:t>DATA ENGINEERING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DA68521-1778-0046-852F-708B7F6111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168" t="7218" r="13551" b="451"/>
          <a:stretch/>
        </p:blipFill>
        <p:spPr>
          <a:xfrm>
            <a:off x="8025490" y="3648160"/>
            <a:ext cx="3929967" cy="32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39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164">
            <a:extLst>
              <a:ext uri="{FF2B5EF4-FFF2-40B4-BE49-F238E27FC236}">
                <a16:creationId xmlns:a16="http://schemas.microsoft.com/office/drawing/2014/main" id="{F2C13715-57F4-8E49-F41E-5B7761080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004" r="4037" b="4614"/>
          <a:stretch>
            <a:fillRect/>
          </a:stretch>
        </p:blipFill>
        <p:spPr>
          <a:xfrm rot="10800000">
            <a:off x="0" y="0"/>
            <a:ext cx="8218923" cy="6868167"/>
          </a:xfrm>
          <a:prstGeom prst="rect">
            <a:avLst/>
          </a:prstGeom>
        </p:spPr>
      </p:pic>
      <p:sp>
        <p:nvSpPr>
          <p:cNvPr id="114" name="Rectangle 113" title="0">
            <a:extLst>
              <a:ext uri="{FF2B5EF4-FFF2-40B4-BE49-F238E27FC236}">
                <a16:creationId xmlns:a16="http://schemas.microsoft.com/office/drawing/2014/main" id="{43916489-76E2-E746-AAB6-92E2415267A7}"/>
              </a:ext>
            </a:extLst>
          </p:cNvPr>
          <p:cNvSpPr/>
          <p:nvPr/>
        </p:nvSpPr>
        <p:spPr>
          <a:xfrm>
            <a:off x="347961" y="1244183"/>
            <a:ext cx="5131865" cy="9337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5" name="TextBox 114" title="0">
            <a:extLst>
              <a:ext uri="{FF2B5EF4-FFF2-40B4-BE49-F238E27FC236}">
                <a16:creationId xmlns:a16="http://schemas.microsoft.com/office/drawing/2014/main" id="{B23106CA-5CA1-6143-ACF0-7287D5E06542}"/>
              </a:ext>
            </a:extLst>
          </p:cNvPr>
          <p:cNvSpPr txBox="1"/>
          <p:nvPr/>
        </p:nvSpPr>
        <p:spPr>
          <a:xfrm>
            <a:off x="457077" y="1242150"/>
            <a:ext cx="6255099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"/>
                <a:cs typeface="Segoe UI"/>
              </a:rPr>
              <a:t>Balanced NAIVES BAYES </a:t>
            </a:r>
            <a:endParaRPr 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Segoe UI"/>
                <a:cs typeface="Segoe UI"/>
              </a:rPr>
              <a:t>                 60:40</a:t>
            </a:r>
          </a:p>
        </p:txBody>
      </p:sp>
      <p:sp>
        <p:nvSpPr>
          <p:cNvPr id="102" name="Title 11">
            <a:extLst>
              <a:ext uri="{FF2B5EF4-FFF2-40B4-BE49-F238E27FC236}">
                <a16:creationId xmlns:a16="http://schemas.microsoft.com/office/drawing/2014/main" id="{3EA43805-4CF5-FB92-50D5-EF309222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57" y="528222"/>
            <a:ext cx="10972800" cy="71596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Key Findings &amp; Insights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C2599C-19C6-5C18-00D2-20F522793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323952"/>
              </p:ext>
            </p:extLst>
          </p:nvPr>
        </p:nvGraphicFramePr>
        <p:xfrm>
          <a:off x="5335447" y="4590532"/>
          <a:ext cx="3535837" cy="1975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45">
                  <a:extLst>
                    <a:ext uri="{9D8B030D-6E8A-4147-A177-3AD203B41FA5}">
                      <a16:colId xmlns:a16="http://schemas.microsoft.com/office/drawing/2014/main" val="265476819"/>
                    </a:ext>
                  </a:extLst>
                </a:gridCol>
                <a:gridCol w="1045410">
                  <a:extLst>
                    <a:ext uri="{9D8B030D-6E8A-4147-A177-3AD203B41FA5}">
                      <a16:colId xmlns:a16="http://schemas.microsoft.com/office/drawing/2014/main" val="2563417381"/>
                    </a:ext>
                  </a:extLst>
                </a:gridCol>
                <a:gridCol w="1270782">
                  <a:extLst>
                    <a:ext uri="{9D8B030D-6E8A-4147-A177-3AD203B41FA5}">
                      <a16:colId xmlns:a16="http://schemas.microsoft.com/office/drawing/2014/main" val="938568128"/>
                    </a:ext>
                  </a:extLst>
                </a:gridCol>
              </a:tblGrid>
              <a:tr h="40341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Confusion Matrix - NB</a:t>
                      </a:r>
                    </a:p>
                  </a:txBody>
                  <a:tcPr marL="9525" marR="9525" marT="9525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373777"/>
                  </a:ext>
                </a:extLst>
              </a:tr>
              <a:tr h="403414">
                <a:tc>
                  <a:txBody>
                    <a:bodyPr/>
                    <a:lstStyle/>
                    <a:p>
                      <a:pPr algn="ctr" fontAlgn="b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Reference 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521706"/>
                  </a:ext>
                </a:extLst>
              </a:tr>
              <a:tr h="3893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Prediction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Yes 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03876465"/>
                  </a:ext>
                </a:extLst>
              </a:tr>
              <a:tr h="3893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dirty="0">
                          <a:effectLst/>
                          <a:latin typeface="Calibri" panose="020F0502020204030204" pitchFamily="34" charset="0"/>
                        </a:rPr>
                        <a:t>2059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dirty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393609480"/>
                  </a:ext>
                </a:extLst>
              </a:tr>
              <a:tr h="3893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dirty="0"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dirty="0">
                          <a:effectLst/>
                          <a:latin typeface="Calibri" panose="020F0502020204030204" pitchFamily="34" charset="0"/>
                        </a:rPr>
                        <a:t>706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546202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2C166F-D84E-FD1A-34AA-EFF7F584026B}"/>
              </a:ext>
            </a:extLst>
          </p:cNvPr>
          <p:cNvSpPr txBox="1"/>
          <p:nvPr/>
        </p:nvSpPr>
        <p:spPr>
          <a:xfrm>
            <a:off x="517664" y="2594343"/>
            <a:ext cx="2595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model: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Accuracy 98%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Precision 99%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Sensitivity 98%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Specificity 99%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BEA14-C842-9C26-2489-3080393C3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312" y="801638"/>
            <a:ext cx="5697639" cy="3537284"/>
          </a:xfrm>
          <a:prstGeom prst="rect">
            <a:avLst/>
          </a:prstGeom>
        </p:spPr>
      </p:pic>
      <p:grpSp>
        <p:nvGrpSpPr>
          <p:cNvPr id="7" name="Graphic 9">
            <a:extLst>
              <a:ext uri="{FF2B5EF4-FFF2-40B4-BE49-F238E27FC236}">
                <a16:creationId xmlns:a16="http://schemas.microsoft.com/office/drawing/2014/main" id="{1A9D30CA-06C3-A071-F4CE-9556EAFAB04D}"/>
              </a:ext>
            </a:extLst>
          </p:cNvPr>
          <p:cNvGrpSpPr/>
          <p:nvPr/>
        </p:nvGrpSpPr>
        <p:grpSpPr>
          <a:xfrm>
            <a:off x="155003" y="4391059"/>
            <a:ext cx="1392573" cy="2394533"/>
            <a:chOff x="306152" y="3114166"/>
            <a:chExt cx="1044430" cy="1795900"/>
          </a:xfrm>
        </p:grpSpPr>
        <p:grpSp>
          <p:nvGrpSpPr>
            <p:cNvPr id="8" name="Graphic 9">
              <a:extLst>
                <a:ext uri="{FF2B5EF4-FFF2-40B4-BE49-F238E27FC236}">
                  <a16:creationId xmlns:a16="http://schemas.microsoft.com/office/drawing/2014/main" id="{2AF2F3A1-2523-6FCB-3088-8427BD2A2CC3}"/>
                </a:ext>
              </a:extLst>
            </p:cNvPr>
            <p:cNvGrpSpPr/>
            <p:nvPr/>
          </p:nvGrpSpPr>
          <p:grpSpPr>
            <a:xfrm>
              <a:off x="306152" y="3114166"/>
              <a:ext cx="1044430" cy="1398506"/>
              <a:chOff x="306152" y="3114166"/>
              <a:chExt cx="1044430" cy="1398506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953BFE1-D0F6-9216-7C40-E195F7700AA7}"/>
                  </a:ext>
                </a:extLst>
              </p:cNvPr>
              <p:cNvSpPr/>
              <p:nvPr/>
            </p:nvSpPr>
            <p:spPr>
              <a:xfrm>
                <a:off x="486018" y="3290496"/>
                <a:ext cx="192085" cy="1196558"/>
              </a:xfrm>
              <a:custGeom>
                <a:avLst/>
                <a:gdLst>
                  <a:gd name="connsiteX0" fmla="*/ 192086 w 192085"/>
                  <a:gd name="connsiteY0" fmla="*/ 1196558 h 1196558"/>
                  <a:gd name="connsiteX1" fmla="*/ 25687 w 192085"/>
                  <a:gd name="connsiteY1" fmla="*/ 0 h 1196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085" h="1196558">
                    <a:moveTo>
                      <a:pt x="192086" y="1196558"/>
                    </a:moveTo>
                    <a:cubicBezTo>
                      <a:pt x="192086" y="894763"/>
                      <a:pt x="-83787" y="627334"/>
                      <a:pt x="25687" y="0"/>
                    </a:cubicBezTo>
                  </a:path>
                </a:pathLst>
              </a:custGeom>
              <a:noFill/>
              <a:ln w="9525" cap="rnd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0295333-5D11-D715-7CFA-8443AE791B76}"/>
                  </a:ext>
                </a:extLst>
              </p:cNvPr>
              <p:cNvSpPr/>
              <p:nvPr/>
            </p:nvSpPr>
            <p:spPr>
              <a:xfrm>
                <a:off x="306152" y="3224075"/>
                <a:ext cx="447031" cy="968682"/>
              </a:xfrm>
              <a:custGeom>
                <a:avLst/>
                <a:gdLst>
                  <a:gd name="connsiteX0" fmla="*/ 199923 w 447031"/>
                  <a:gd name="connsiteY0" fmla="*/ 2063 h 968682"/>
                  <a:gd name="connsiteX1" fmla="*/ 231201 w 447031"/>
                  <a:gd name="connsiteY1" fmla="*/ 12060 h 968682"/>
                  <a:gd name="connsiteX2" fmla="*/ 276241 w 447031"/>
                  <a:gd name="connsiteY2" fmla="*/ 311981 h 968682"/>
                  <a:gd name="connsiteX3" fmla="*/ 447020 w 447031"/>
                  <a:gd name="connsiteY3" fmla="*/ 517552 h 968682"/>
                  <a:gd name="connsiteX4" fmla="*/ 371952 w 447031"/>
                  <a:gd name="connsiteY4" fmla="*/ 743117 h 968682"/>
                  <a:gd name="connsiteX5" fmla="*/ 308145 w 447031"/>
                  <a:gd name="connsiteY5" fmla="*/ 968682 h 968682"/>
                  <a:gd name="connsiteX6" fmla="*/ 109217 w 447031"/>
                  <a:gd name="connsiteY6" fmla="*/ 743117 h 968682"/>
                  <a:gd name="connsiteX7" fmla="*/ 994 w 447031"/>
                  <a:gd name="connsiteY7" fmla="*/ 520676 h 968682"/>
                  <a:gd name="connsiteX8" fmla="*/ 96080 w 447031"/>
                  <a:gd name="connsiteY8" fmla="*/ 293236 h 968682"/>
                  <a:gd name="connsiteX9" fmla="*/ 199923 w 447031"/>
                  <a:gd name="connsiteY9" fmla="*/ 2063 h 968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7031" h="968682">
                    <a:moveTo>
                      <a:pt x="199923" y="2063"/>
                    </a:moveTo>
                    <a:cubicBezTo>
                      <a:pt x="211183" y="-2936"/>
                      <a:pt x="224320" y="1438"/>
                      <a:pt x="231201" y="12060"/>
                    </a:cubicBezTo>
                    <a:cubicBezTo>
                      <a:pt x="318154" y="150149"/>
                      <a:pt x="261854" y="250747"/>
                      <a:pt x="276241" y="311981"/>
                    </a:cubicBezTo>
                    <a:cubicBezTo>
                      <a:pt x="290629" y="376339"/>
                      <a:pt x="445143" y="391960"/>
                      <a:pt x="447020" y="517552"/>
                    </a:cubicBezTo>
                    <a:cubicBezTo>
                      <a:pt x="448271" y="643143"/>
                      <a:pt x="351934" y="621899"/>
                      <a:pt x="371952" y="743117"/>
                    </a:cubicBezTo>
                    <a:cubicBezTo>
                      <a:pt x="391970" y="864335"/>
                      <a:pt x="308145" y="968682"/>
                      <a:pt x="308145" y="968682"/>
                    </a:cubicBezTo>
                    <a:cubicBezTo>
                      <a:pt x="308145" y="968682"/>
                      <a:pt x="106089" y="923694"/>
                      <a:pt x="109217" y="743117"/>
                    </a:cubicBezTo>
                    <a:cubicBezTo>
                      <a:pt x="109217" y="643143"/>
                      <a:pt x="-12142" y="650641"/>
                      <a:pt x="994" y="520676"/>
                    </a:cubicBezTo>
                    <a:cubicBezTo>
                      <a:pt x="14131" y="390710"/>
                      <a:pt x="101710" y="380713"/>
                      <a:pt x="96080" y="293236"/>
                    </a:cubicBezTo>
                    <a:cubicBezTo>
                      <a:pt x="90450" y="209508"/>
                      <a:pt x="22889" y="75794"/>
                      <a:pt x="199923" y="2063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8523E4C-951B-C4AF-2140-F35283D5AA2A}"/>
                  </a:ext>
                </a:extLst>
              </p:cNvPr>
              <p:cNvSpPr/>
              <p:nvPr/>
            </p:nvSpPr>
            <p:spPr>
              <a:xfrm>
                <a:off x="773934" y="3177401"/>
                <a:ext cx="169408" cy="1266539"/>
              </a:xfrm>
              <a:custGeom>
                <a:avLst/>
                <a:gdLst>
                  <a:gd name="connsiteX0" fmla="*/ 31159 w 169408"/>
                  <a:gd name="connsiteY0" fmla="*/ 1266540 h 1266539"/>
                  <a:gd name="connsiteX1" fmla="*/ 169408 w 169408"/>
                  <a:gd name="connsiteY1" fmla="*/ 0 h 1266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9408" h="1266539">
                    <a:moveTo>
                      <a:pt x="31159" y="1266540"/>
                    </a:moveTo>
                    <a:cubicBezTo>
                      <a:pt x="-20762" y="1076590"/>
                      <a:pt x="-27644" y="511115"/>
                      <a:pt x="169408" y="0"/>
                    </a:cubicBezTo>
                  </a:path>
                </a:pathLst>
              </a:custGeom>
              <a:noFill/>
              <a:ln w="9525" cap="rnd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2E29F9D-76D8-E4CE-4D39-F8442D223B4F}"/>
                  </a:ext>
                </a:extLst>
              </p:cNvPr>
              <p:cNvSpPr/>
              <p:nvPr/>
            </p:nvSpPr>
            <p:spPr>
              <a:xfrm>
                <a:off x="601904" y="3114166"/>
                <a:ext cx="445358" cy="956123"/>
              </a:xfrm>
              <a:custGeom>
                <a:avLst/>
                <a:gdLst>
                  <a:gd name="connsiteX0" fmla="*/ 354575 w 445358"/>
                  <a:gd name="connsiteY0" fmla="*/ 127 h 956123"/>
                  <a:gd name="connsiteX1" fmla="*/ 381474 w 445358"/>
                  <a:gd name="connsiteY1" fmla="*/ 18872 h 956123"/>
                  <a:gd name="connsiteX2" fmla="*/ 336434 w 445358"/>
                  <a:gd name="connsiteY2" fmla="*/ 318792 h 956123"/>
                  <a:gd name="connsiteX3" fmla="*/ 439652 w 445358"/>
                  <a:gd name="connsiteY3" fmla="*/ 564977 h 956123"/>
                  <a:gd name="connsiteX4" fmla="*/ 302028 w 445358"/>
                  <a:gd name="connsiteY4" fmla="*/ 758676 h 956123"/>
                  <a:gd name="connsiteX5" fmla="*/ 175665 w 445358"/>
                  <a:gd name="connsiteY5" fmla="*/ 956123 h 956123"/>
                  <a:gd name="connsiteX6" fmla="*/ 51178 w 445358"/>
                  <a:gd name="connsiteY6" fmla="*/ 682446 h 956123"/>
                  <a:gd name="connsiteX7" fmla="*/ 13019 w 445358"/>
                  <a:gd name="connsiteY7" fmla="*/ 438136 h 956123"/>
                  <a:gd name="connsiteX8" fmla="*/ 170035 w 445358"/>
                  <a:gd name="connsiteY8" fmla="*/ 248811 h 956123"/>
                  <a:gd name="connsiteX9" fmla="*/ 354575 w 445358"/>
                  <a:gd name="connsiteY9" fmla="*/ 127 h 956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5358" h="956123">
                    <a:moveTo>
                      <a:pt x="354575" y="127"/>
                    </a:moveTo>
                    <a:cubicBezTo>
                      <a:pt x="367087" y="-1123"/>
                      <a:pt x="378347" y="7000"/>
                      <a:pt x="381474" y="18872"/>
                    </a:cubicBezTo>
                    <a:cubicBezTo>
                      <a:pt x="424013" y="176330"/>
                      <a:pt x="340813" y="256309"/>
                      <a:pt x="336434" y="318792"/>
                    </a:cubicBezTo>
                    <a:cubicBezTo>
                      <a:pt x="332055" y="384400"/>
                      <a:pt x="475309" y="444384"/>
                      <a:pt x="439652" y="564977"/>
                    </a:cubicBezTo>
                    <a:cubicBezTo>
                      <a:pt x="403995" y="685570"/>
                      <a:pt x="318293" y="636833"/>
                      <a:pt x="302028" y="758676"/>
                    </a:cubicBezTo>
                    <a:cubicBezTo>
                      <a:pt x="285764" y="880518"/>
                      <a:pt x="175665" y="956123"/>
                      <a:pt x="175665" y="956123"/>
                    </a:cubicBezTo>
                    <a:cubicBezTo>
                      <a:pt x="175665" y="956123"/>
                      <a:pt x="-4497" y="854275"/>
                      <a:pt x="51178" y="682446"/>
                    </a:cubicBezTo>
                    <a:cubicBezTo>
                      <a:pt x="80579" y="586846"/>
                      <a:pt x="-38277" y="558729"/>
                      <a:pt x="13019" y="438136"/>
                    </a:cubicBezTo>
                    <a:cubicBezTo>
                      <a:pt x="64315" y="317543"/>
                      <a:pt x="149391" y="333788"/>
                      <a:pt x="170035" y="248811"/>
                    </a:cubicBezTo>
                    <a:cubicBezTo>
                      <a:pt x="189427" y="166333"/>
                      <a:pt x="163779" y="18872"/>
                      <a:pt x="354575" y="1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2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7F3DFB0-02CD-E502-D887-FE772C452058}"/>
                  </a:ext>
                </a:extLst>
              </p:cNvPr>
              <p:cNvSpPr/>
              <p:nvPr/>
            </p:nvSpPr>
            <p:spPr>
              <a:xfrm>
                <a:off x="805093" y="3410464"/>
                <a:ext cx="494818" cy="1102208"/>
              </a:xfrm>
              <a:custGeom>
                <a:avLst/>
                <a:gdLst>
                  <a:gd name="connsiteX0" fmla="*/ 0 w 494818"/>
                  <a:gd name="connsiteY0" fmla="*/ 1102208 h 1102208"/>
                  <a:gd name="connsiteX1" fmla="*/ 494819 w 494818"/>
                  <a:gd name="connsiteY1" fmla="*/ 0 h 110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4818" h="1102208">
                    <a:moveTo>
                      <a:pt x="0" y="1102208"/>
                    </a:moveTo>
                    <a:cubicBezTo>
                      <a:pt x="160769" y="846026"/>
                      <a:pt x="68812" y="473625"/>
                      <a:pt x="494819" y="0"/>
                    </a:cubicBezTo>
                  </a:path>
                </a:pathLst>
              </a:custGeom>
              <a:noFill/>
              <a:ln w="9525" cap="rnd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471274-04C7-5918-5CB7-E6D9205AEDD2}"/>
                  </a:ext>
                </a:extLst>
              </p:cNvPr>
              <p:cNvSpPr/>
              <p:nvPr/>
            </p:nvSpPr>
            <p:spPr>
              <a:xfrm>
                <a:off x="825082" y="3349353"/>
                <a:ext cx="525500" cy="880894"/>
              </a:xfrm>
              <a:custGeom>
                <a:avLst/>
                <a:gdLst>
                  <a:gd name="connsiteX0" fmla="*/ 504232 w 525500"/>
                  <a:gd name="connsiteY0" fmla="*/ 4251 h 880894"/>
                  <a:gd name="connsiteX1" fmla="*/ 525501 w 525500"/>
                  <a:gd name="connsiteY1" fmla="*/ 29245 h 880894"/>
                  <a:gd name="connsiteX2" fmla="*/ 404142 w 525500"/>
                  <a:gd name="connsiteY2" fmla="*/ 307296 h 880894"/>
                  <a:gd name="connsiteX3" fmla="*/ 439799 w 525500"/>
                  <a:gd name="connsiteY3" fmla="*/ 572226 h 880894"/>
                  <a:gd name="connsiteX4" fmla="*/ 256510 w 525500"/>
                  <a:gd name="connsiteY4" fmla="*/ 723436 h 880894"/>
                  <a:gd name="connsiteX5" fmla="*/ 82603 w 525500"/>
                  <a:gd name="connsiteY5" fmla="*/ 880894 h 880894"/>
                  <a:gd name="connsiteX6" fmla="*/ 33810 w 525500"/>
                  <a:gd name="connsiteY6" fmla="*/ 584098 h 880894"/>
                  <a:gd name="connsiteX7" fmla="*/ 60083 w 525500"/>
                  <a:gd name="connsiteY7" fmla="*/ 338538 h 880894"/>
                  <a:gd name="connsiteX8" fmla="*/ 261514 w 525500"/>
                  <a:gd name="connsiteY8" fmla="*/ 196700 h 880894"/>
                  <a:gd name="connsiteX9" fmla="*/ 504232 w 525500"/>
                  <a:gd name="connsiteY9" fmla="*/ 4251 h 88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5500" h="880894">
                    <a:moveTo>
                      <a:pt x="504232" y="4251"/>
                    </a:moveTo>
                    <a:cubicBezTo>
                      <a:pt x="516117" y="6126"/>
                      <a:pt x="525501" y="16748"/>
                      <a:pt x="525501" y="29245"/>
                    </a:cubicBezTo>
                    <a:cubicBezTo>
                      <a:pt x="525501" y="192326"/>
                      <a:pt x="424786" y="247937"/>
                      <a:pt x="404142" y="307296"/>
                    </a:cubicBezTo>
                    <a:cubicBezTo>
                      <a:pt x="382873" y="369155"/>
                      <a:pt x="505483" y="464754"/>
                      <a:pt x="439799" y="572226"/>
                    </a:cubicBezTo>
                    <a:cubicBezTo>
                      <a:pt x="374115" y="679697"/>
                      <a:pt x="304052" y="610341"/>
                      <a:pt x="256510" y="723436"/>
                    </a:cubicBezTo>
                    <a:cubicBezTo>
                      <a:pt x="208967" y="836531"/>
                      <a:pt x="82603" y="880894"/>
                      <a:pt x="82603" y="880894"/>
                    </a:cubicBezTo>
                    <a:cubicBezTo>
                      <a:pt x="82603" y="880894"/>
                      <a:pt x="-64403" y="735932"/>
                      <a:pt x="33810" y="584098"/>
                    </a:cubicBezTo>
                    <a:cubicBezTo>
                      <a:pt x="86982" y="499120"/>
                      <a:pt x="-19989" y="441011"/>
                      <a:pt x="60083" y="338538"/>
                    </a:cubicBezTo>
                    <a:cubicBezTo>
                      <a:pt x="140155" y="236065"/>
                      <a:pt x="219601" y="273555"/>
                      <a:pt x="261514" y="196700"/>
                    </a:cubicBezTo>
                    <a:cubicBezTo>
                      <a:pt x="301550" y="121720"/>
                      <a:pt x="315312" y="-26990"/>
                      <a:pt x="504232" y="4251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BE02FDF-C0F4-A58E-B95C-504998D7B723}"/>
                  </a:ext>
                </a:extLst>
              </p:cNvPr>
              <p:cNvSpPr/>
              <p:nvPr/>
            </p:nvSpPr>
            <p:spPr>
              <a:xfrm>
                <a:off x="774441" y="3177401"/>
                <a:ext cx="168901" cy="892888"/>
              </a:xfrm>
              <a:custGeom>
                <a:avLst/>
                <a:gdLst>
                  <a:gd name="connsiteX0" fmla="*/ 0 w 168901"/>
                  <a:gd name="connsiteY0" fmla="*/ 892889 h 892888"/>
                  <a:gd name="connsiteX1" fmla="*/ 168902 w 168901"/>
                  <a:gd name="connsiteY1" fmla="*/ 0 h 89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901" h="892888">
                    <a:moveTo>
                      <a:pt x="0" y="892889"/>
                    </a:moveTo>
                    <a:cubicBezTo>
                      <a:pt x="5004" y="639206"/>
                      <a:pt x="49419" y="309918"/>
                      <a:pt x="168902" y="0"/>
                    </a:cubicBez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0FB15A-9C4D-5A2A-81B4-46920ECBDFA7}"/>
                </a:ext>
              </a:extLst>
            </p:cNvPr>
            <p:cNvSpPr/>
            <p:nvPr/>
          </p:nvSpPr>
          <p:spPr>
            <a:xfrm>
              <a:off x="569930" y="4352714"/>
              <a:ext cx="438272" cy="557352"/>
            </a:xfrm>
            <a:custGeom>
              <a:avLst/>
              <a:gdLst>
                <a:gd name="connsiteX0" fmla="*/ 309605 w 438272"/>
                <a:gd name="connsiteY0" fmla="*/ 557352 h 557352"/>
                <a:gd name="connsiteX1" fmla="*/ 128818 w 438272"/>
                <a:gd name="connsiteY1" fmla="*/ 557352 h 557352"/>
                <a:gd name="connsiteX2" fmla="*/ 97540 w 438272"/>
                <a:gd name="connsiteY2" fmla="*/ 531734 h 557352"/>
                <a:gd name="connsiteX3" fmla="*/ 578 w 438272"/>
                <a:gd name="connsiteY3" fmla="*/ 37490 h 557352"/>
                <a:gd name="connsiteX4" fmla="*/ 31856 w 438272"/>
                <a:gd name="connsiteY4" fmla="*/ 0 h 557352"/>
                <a:gd name="connsiteX5" fmla="*/ 406567 w 438272"/>
                <a:gd name="connsiteY5" fmla="*/ 0 h 557352"/>
                <a:gd name="connsiteX6" fmla="*/ 437845 w 438272"/>
                <a:gd name="connsiteY6" fmla="*/ 37490 h 557352"/>
                <a:gd name="connsiteX7" fmla="*/ 340883 w 438272"/>
                <a:gd name="connsiteY7" fmla="*/ 531734 h 557352"/>
                <a:gd name="connsiteX8" fmla="*/ 309605 w 438272"/>
                <a:gd name="connsiteY8" fmla="*/ 557352 h 5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272" h="557352">
                  <a:moveTo>
                    <a:pt x="309605" y="557352"/>
                  </a:moveTo>
                  <a:lnTo>
                    <a:pt x="128818" y="557352"/>
                  </a:lnTo>
                  <a:cubicBezTo>
                    <a:pt x="113804" y="557352"/>
                    <a:pt x="100667" y="546730"/>
                    <a:pt x="97540" y="531734"/>
                  </a:cubicBezTo>
                  <a:lnTo>
                    <a:pt x="578" y="37490"/>
                  </a:lnTo>
                  <a:cubicBezTo>
                    <a:pt x="-3176" y="18120"/>
                    <a:pt x="11838" y="0"/>
                    <a:pt x="31856" y="0"/>
                  </a:cubicBezTo>
                  <a:lnTo>
                    <a:pt x="406567" y="0"/>
                  </a:lnTo>
                  <a:cubicBezTo>
                    <a:pt x="426585" y="0"/>
                    <a:pt x="440973" y="18120"/>
                    <a:pt x="437845" y="37490"/>
                  </a:cubicBezTo>
                  <a:lnTo>
                    <a:pt x="340883" y="531734"/>
                  </a:lnTo>
                  <a:cubicBezTo>
                    <a:pt x="337755" y="546105"/>
                    <a:pt x="325244" y="557352"/>
                    <a:pt x="309605" y="557352"/>
                  </a:cubicBezTo>
                  <a:close/>
                </a:path>
              </a:pathLst>
            </a:custGeom>
            <a:solidFill>
              <a:schemeClr val="accent1"/>
            </a:solidFill>
            <a:ln w="62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3200"/>
            </a:p>
          </p:txBody>
        </p:sp>
      </p:grpSp>
    </p:spTree>
    <p:extLst>
      <p:ext uri="{BB962C8B-B14F-4D97-AF65-F5344CB8AC3E}">
        <p14:creationId xmlns:p14="http://schemas.microsoft.com/office/powerpoint/2010/main" val="170123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9C20996-A2C6-0848-BB05-D26035ADF79E}"/>
              </a:ext>
            </a:extLst>
          </p:cNvPr>
          <p:cNvGrpSpPr/>
          <p:nvPr/>
        </p:nvGrpSpPr>
        <p:grpSpPr>
          <a:xfrm>
            <a:off x="778" y="903521"/>
            <a:ext cx="12192000" cy="5977692"/>
            <a:chOff x="67812" y="660231"/>
            <a:chExt cx="9144000" cy="4483269"/>
          </a:xfrm>
          <a:solidFill>
            <a:schemeClr val="bg2"/>
          </a:solidFill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B28C8B3-FF78-0A45-BE7E-F6E4553F4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812" y="660231"/>
              <a:ext cx="9144000" cy="448326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21C99B3-5D56-0940-AC7E-6C8733E5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98012">
              <a:off x="144131" y="1336193"/>
              <a:ext cx="1202695" cy="984023"/>
            </a:xfrm>
            <a:prstGeom prst="rect">
              <a:avLst/>
            </a:prstGeom>
          </p:spPr>
        </p:pic>
      </p:grpSp>
      <p:grpSp>
        <p:nvGrpSpPr>
          <p:cNvPr id="79" name="Graphic 7">
            <a:extLst>
              <a:ext uri="{FF2B5EF4-FFF2-40B4-BE49-F238E27FC236}">
                <a16:creationId xmlns:a16="http://schemas.microsoft.com/office/drawing/2014/main" id="{DF4A723E-16B7-B140-62FE-EE07C985AD4B}"/>
              </a:ext>
            </a:extLst>
          </p:cNvPr>
          <p:cNvGrpSpPr/>
          <p:nvPr/>
        </p:nvGrpSpPr>
        <p:grpSpPr>
          <a:xfrm>
            <a:off x="708631" y="1182066"/>
            <a:ext cx="9223032" cy="5284031"/>
            <a:chOff x="648606" y="1092400"/>
            <a:chExt cx="6619032" cy="3855150"/>
          </a:xfrm>
          <a:solidFill>
            <a:srgbClr val="FFFFFF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9479C2-F06C-A7B6-6F76-046BF8F60D85}"/>
                </a:ext>
              </a:extLst>
            </p:cNvPr>
            <p:cNvSpPr/>
            <p:nvPr/>
          </p:nvSpPr>
          <p:spPr>
            <a:xfrm>
              <a:off x="3012334" y="4940907"/>
              <a:ext cx="1828731" cy="6643"/>
            </a:xfrm>
            <a:custGeom>
              <a:avLst/>
              <a:gdLst>
                <a:gd name="connsiteX0" fmla="*/ 0 w 1828731"/>
                <a:gd name="connsiteY0" fmla="*/ 0 h 6643"/>
                <a:gd name="connsiteX1" fmla="*/ 1828732 w 1828731"/>
                <a:gd name="connsiteY1" fmla="*/ 0 h 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731" h="6643">
                  <a:moveTo>
                    <a:pt x="0" y="0"/>
                  </a:moveTo>
                  <a:lnTo>
                    <a:pt x="1828732" y="0"/>
                  </a:lnTo>
                </a:path>
              </a:pathLst>
            </a:custGeom>
            <a:ln w="79712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98C7644-1A48-5434-6DB7-3935C1DD8CCA}"/>
                </a:ext>
              </a:extLst>
            </p:cNvPr>
            <p:cNvSpPr/>
            <p:nvPr/>
          </p:nvSpPr>
          <p:spPr>
            <a:xfrm>
              <a:off x="3927032" y="4400136"/>
              <a:ext cx="6642" cy="540770"/>
            </a:xfrm>
            <a:custGeom>
              <a:avLst/>
              <a:gdLst>
                <a:gd name="connsiteX0" fmla="*/ 0 w 6642"/>
                <a:gd name="connsiteY0" fmla="*/ 0 h 540770"/>
                <a:gd name="connsiteX1" fmla="*/ 0 w 6642"/>
                <a:gd name="connsiteY1" fmla="*/ 540771 h 5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42" h="540770">
                  <a:moveTo>
                    <a:pt x="0" y="0"/>
                  </a:moveTo>
                  <a:lnTo>
                    <a:pt x="0" y="540771"/>
                  </a:lnTo>
                </a:path>
              </a:pathLst>
            </a:custGeom>
            <a:ln w="79712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39FF94F-3932-9E4D-AC04-09C9E2A7BF03}"/>
                </a:ext>
              </a:extLst>
            </p:cNvPr>
            <p:cNvSpPr/>
            <p:nvPr/>
          </p:nvSpPr>
          <p:spPr>
            <a:xfrm>
              <a:off x="648867" y="1136246"/>
              <a:ext cx="6618771" cy="3263890"/>
            </a:xfrm>
            <a:custGeom>
              <a:avLst/>
              <a:gdLst>
                <a:gd name="connsiteX0" fmla="*/ 6618772 w 6618771"/>
                <a:gd name="connsiteY0" fmla="*/ 3263891 h 3263890"/>
                <a:gd name="connsiteX1" fmla="*/ 6618772 w 6618771"/>
                <a:gd name="connsiteY1" fmla="*/ 71084 h 3263890"/>
                <a:gd name="connsiteX2" fmla="*/ 6555667 w 6618771"/>
                <a:gd name="connsiteY2" fmla="*/ 0 h 3263890"/>
                <a:gd name="connsiteX3" fmla="*/ 0 w 6618771"/>
                <a:gd name="connsiteY3" fmla="*/ 3192807 h 3263890"/>
                <a:gd name="connsiteX4" fmla="*/ 63106 w 6618771"/>
                <a:gd name="connsiteY4" fmla="*/ 3263891 h 326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8771" h="3263890">
                  <a:moveTo>
                    <a:pt x="6618772" y="3263891"/>
                  </a:moveTo>
                  <a:lnTo>
                    <a:pt x="6618772" y="71084"/>
                  </a:lnTo>
                  <a:lnTo>
                    <a:pt x="6555667" y="0"/>
                  </a:lnTo>
                  <a:lnTo>
                    <a:pt x="0" y="3192807"/>
                  </a:lnTo>
                  <a:lnTo>
                    <a:pt x="63106" y="3263891"/>
                  </a:lnTo>
                  <a:close/>
                </a:path>
              </a:pathLst>
            </a:custGeom>
            <a:solidFill>
              <a:schemeClr val="bg1"/>
            </a:solidFill>
            <a:ln w="6643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7F7C83B-6072-546C-5DFE-AB241C69D3FA}"/>
                </a:ext>
              </a:extLst>
            </p:cNvPr>
            <p:cNvSpPr/>
            <p:nvPr/>
          </p:nvSpPr>
          <p:spPr>
            <a:xfrm rot="5400000">
              <a:off x="2330543" y="-545029"/>
              <a:ext cx="3192474" cy="6556347"/>
            </a:xfrm>
            <a:custGeom>
              <a:avLst/>
              <a:gdLst>
                <a:gd name="connsiteX0" fmla="*/ 0 w 3192474"/>
                <a:gd name="connsiteY0" fmla="*/ 0 h 6556347"/>
                <a:gd name="connsiteX1" fmla="*/ 3192475 w 3192474"/>
                <a:gd name="connsiteY1" fmla="*/ 0 h 6556347"/>
                <a:gd name="connsiteX2" fmla="*/ 3192475 w 3192474"/>
                <a:gd name="connsiteY2" fmla="*/ 6556348 h 6556347"/>
                <a:gd name="connsiteX3" fmla="*/ 0 w 3192474"/>
                <a:gd name="connsiteY3" fmla="*/ 6556348 h 655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2474" h="6556347">
                  <a:moveTo>
                    <a:pt x="0" y="0"/>
                  </a:moveTo>
                  <a:lnTo>
                    <a:pt x="3192475" y="0"/>
                  </a:lnTo>
                  <a:lnTo>
                    <a:pt x="3192475" y="6556348"/>
                  </a:lnTo>
                  <a:lnTo>
                    <a:pt x="0" y="6556348"/>
                  </a:lnTo>
                  <a:close/>
                </a:path>
              </a:pathLst>
            </a:custGeom>
            <a:solidFill>
              <a:schemeClr val="bg1"/>
            </a:solidFill>
            <a:ln w="6643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83548-91D9-107C-E9E2-C71736BD166D}"/>
                </a:ext>
              </a:extLst>
            </p:cNvPr>
            <p:cNvSpPr/>
            <p:nvPr/>
          </p:nvSpPr>
          <p:spPr>
            <a:xfrm>
              <a:off x="1595449" y="1092400"/>
              <a:ext cx="4663165" cy="6643"/>
            </a:xfrm>
            <a:custGeom>
              <a:avLst/>
              <a:gdLst>
                <a:gd name="connsiteX0" fmla="*/ 0 w 4663165"/>
                <a:gd name="connsiteY0" fmla="*/ 0 h 6643"/>
                <a:gd name="connsiteX1" fmla="*/ 4663165 w 4663165"/>
                <a:gd name="connsiteY1" fmla="*/ 0 h 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3165" h="6643">
                  <a:moveTo>
                    <a:pt x="0" y="0"/>
                  </a:moveTo>
                  <a:lnTo>
                    <a:pt x="4663165" y="0"/>
                  </a:lnTo>
                </a:path>
              </a:pathLst>
            </a:custGeom>
            <a:ln w="79712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C49A29-7B44-7853-98D6-90EA103CC322}"/>
                </a:ext>
              </a:extLst>
            </p:cNvPr>
            <p:cNvSpPr/>
            <p:nvPr/>
          </p:nvSpPr>
          <p:spPr>
            <a:xfrm>
              <a:off x="7204533" y="4329052"/>
              <a:ext cx="63105" cy="71084"/>
            </a:xfrm>
            <a:custGeom>
              <a:avLst/>
              <a:gdLst>
                <a:gd name="connsiteX0" fmla="*/ 0 w 63105"/>
                <a:gd name="connsiteY0" fmla="*/ 0 h 71084"/>
                <a:gd name="connsiteX1" fmla="*/ 63106 w 63105"/>
                <a:gd name="connsiteY1" fmla="*/ 71084 h 7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105" h="71084">
                  <a:moveTo>
                    <a:pt x="0" y="0"/>
                  </a:moveTo>
                  <a:lnTo>
                    <a:pt x="63106" y="71084"/>
                  </a:lnTo>
                </a:path>
              </a:pathLst>
            </a:custGeom>
            <a:ln w="6643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 sz="3200"/>
            </a:p>
          </p:txBody>
        </p:sp>
      </p:grpSp>
      <p:grpSp>
        <p:nvGrpSpPr>
          <p:cNvPr id="2" name="Graphic 5">
            <a:extLst>
              <a:ext uri="{FF2B5EF4-FFF2-40B4-BE49-F238E27FC236}">
                <a16:creationId xmlns:a16="http://schemas.microsoft.com/office/drawing/2014/main" id="{9DC95893-C773-50DB-C9A6-38FB2BBC2E20}"/>
              </a:ext>
            </a:extLst>
          </p:cNvPr>
          <p:cNvGrpSpPr/>
          <p:nvPr/>
        </p:nvGrpSpPr>
        <p:grpSpPr>
          <a:xfrm>
            <a:off x="9353534" y="2043271"/>
            <a:ext cx="2356187" cy="4814729"/>
            <a:chOff x="6777633" y="1363658"/>
            <a:chExt cx="1767140" cy="3611047"/>
          </a:xfrm>
        </p:grpSpPr>
        <p:grpSp>
          <p:nvGrpSpPr>
            <p:cNvPr id="3" name="Graphic 5">
              <a:extLst>
                <a:ext uri="{FF2B5EF4-FFF2-40B4-BE49-F238E27FC236}">
                  <a16:creationId xmlns:a16="http://schemas.microsoft.com/office/drawing/2014/main" id="{3E65D392-8617-36FC-2A9F-CEEBF6E82C5F}"/>
                </a:ext>
              </a:extLst>
            </p:cNvPr>
            <p:cNvGrpSpPr/>
            <p:nvPr/>
          </p:nvGrpSpPr>
          <p:grpSpPr>
            <a:xfrm>
              <a:off x="6777633" y="1363658"/>
              <a:ext cx="1767140" cy="3611047"/>
              <a:chOff x="6777633" y="1363658"/>
              <a:chExt cx="1767140" cy="3611047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07F6C5F2-6B22-4B7E-4EB3-161F26B84C02}"/>
                  </a:ext>
                </a:extLst>
              </p:cNvPr>
              <p:cNvSpPr/>
              <p:nvPr/>
            </p:nvSpPr>
            <p:spPr>
              <a:xfrm>
                <a:off x="7219045" y="2812207"/>
                <a:ext cx="169866" cy="207238"/>
              </a:xfrm>
              <a:custGeom>
                <a:avLst/>
                <a:gdLst>
                  <a:gd name="connsiteX0" fmla="*/ 169866 w 169866"/>
                  <a:gd name="connsiteY0" fmla="*/ 56301 h 207238"/>
                  <a:gd name="connsiteX1" fmla="*/ 116857 w 169866"/>
                  <a:gd name="connsiteY1" fmla="*/ 125490 h 207238"/>
                  <a:gd name="connsiteX2" fmla="*/ 78120 w 169866"/>
                  <a:gd name="connsiteY2" fmla="*/ 168224 h 207238"/>
                  <a:gd name="connsiteX3" fmla="*/ 86955 w 169866"/>
                  <a:gd name="connsiteY3" fmla="*/ 109210 h 207238"/>
                  <a:gd name="connsiteX4" fmla="*/ 56373 w 169866"/>
                  <a:gd name="connsiteY4" fmla="*/ 141091 h 207238"/>
                  <a:gd name="connsiteX5" fmla="*/ 12879 w 169866"/>
                  <a:gd name="connsiteY5" fmla="*/ 206889 h 207238"/>
                  <a:gd name="connsiteX6" fmla="*/ 18316 w 169866"/>
                  <a:gd name="connsiteY6" fmla="*/ 67832 h 207238"/>
                  <a:gd name="connsiteX7" fmla="*/ 113459 w 169866"/>
                  <a:gd name="connsiteY7" fmla="*/ 0 h 207238"/>
                  <a:gd name="connsiteX8" fmla="*/ 169866 w 169866"/>
                  <a:gd name="connsiteY8" fmla="*/ 56301 h 207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866" h="207238">
                    <a:moveTo>
                      <a:pt x="169866" y="56301"/>
                    </a:moveTo>
                    <a:cubicBezTo>
                      <a:pt x="169866" y="56301"/>
                      <a:pt x="137925" y="89539"/>
                      <a:pt x="116857" y="125490"/>
                    </a:cubicBezTo>
                    <a:cubicBezTo>
                      <a:pt x="96470" y="161441"/>
                      <a:pt x="83557" y="180434"/>
                      <a:pt x="78120" y="168224"/>
                    </a:cubicBezTo>
                    <a:cubicBezTo>
                      <a:pt x="72684" y="156015"/>
                      <a:pt x="86955" y="109210"/>
                      <a:pt x="86955" y="109210"/>
                    </a:cubicBezTo>
                    <a:cubicBezTo>
                      <a:pt x="86955" y="109210"/>
                      <a:pt x="67926" y="123455"/>
                      <a:pt x="56373" y="141091"/>
                    </a:cubicBezTo>
                    <a:cubicBezTo>
                      <a:pt x="39383" y="166868"/>
                      <a:pt x="30548" y="211637"/>
                      <a:pt x="12879" y="206889"/>
                    </a:cubicBezTo>
                    <a:cubicBezTo>
                      <a:pt x="-4791" y="202141"/>
                      <a:pt x="-5470" y="90896"/>
                      <a:pt x="18316" y="67832"/>
                    </a:cubicBezTo>
                    <a:cubicBezTo>
                      <a:pt x="41422" y="44769"/>
                      <a:pt x="113459" y="0"/>
                      <a:pt x="113459" y="0"/>
                    </a:cubicBezTo>
                    <a:lnTo>
                      <a:pt x="169866" y="56301"/>
                    </a:lnTo>
                    <a:close/>
                  </a:path>
                </a:pathLst>
              </a:custGeom>
              <a:solidFill>
                <a:schemeClr val="bg1"/>
              </a:solidFill>
              <a:ln w="6777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BFB8760-25D0-2D58-334F-BFB914FC84A3}"/>
                  </a:ext>
                </a:extLst>
              </p:cNvPr>
              <p:cNvSpPr/>
              <p:nvPr/>
            </p:nvSpPr>
            <p:spPr>
              <a:xfrm>
                <a:off x="7314155" y="1952771"/>
                <a:ext cx="617076" cy="948975"/>
              </a:xfrm>
              <a:custGeom>
                <a:avLst/>
                <a:gdLst>
                  <a:gd name="connsiteX0" fmla="*/ 617076 w 617076"/>
                  <a:gd name="connsiteY0" fmla="*/ 0 h 948975"/>
                  <a:gd name="connsiteX1" fmla="*/ 463487 w 617076"/>
                  <a:gd name="connsiteY1" fmla="*/ 34595 h 948975"/>
                  <a:gd name="connsiteX2" fmla="*/ 286791 w 617076"/>
                  <a:gd name="connsiteY2" fmla="*/ 510100 h 948975"/>
                  <a:gd name="connsiteX3" fmla="*/ 0 w 617076"/>
                  <a:gd name="connsiteY3" fmla="*/ 856045 h 948975"/>
                  <a:gd name="connsiteX4" fmla="*/ 75436 w 617076"/>
                  <a:gd name="connsiteY4" fmla="*/ 948976 h 948975"/>
                  <a:gd name="connsiteX5" fmla="*/ 445817 w 617076"/>
                  <a:gd name="connsiteY5" fmla="*/ 631520 h 948975"/>
                  <a:gd name="connsiteX6" fmla="*/ 473681 w 617076"/>
                  <a:gd name="connsiteY6" fmla="*/ 331701 h 948975"/>
                  <a:gd name="connsiteX7" fmla="*/ 533485 w 617076"/>
                  <a:gd name="connsiteY7" fmla="*/ 204854 h 948975"/>
                  <a:gd name="connsiteX8" fmla="*/ 617076 w 617076"/>
                  <a:gd name="connsiteY8" fmla="*/ 0 h 94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7076" h="948975">
                    <a:moveTo>
                      <a:pt x="617076" y="0"/>
                    </a:moveTo>
                    <a:cubicBezTo>
                      <a:pt x="617076" y="0"/>
                      <a:pt x="478438" y="0"/>
                      <a:pt x="463487" y="34595"/>
                    </a:cubicBezTo>
                    <a:cubicBezTo>
                      <a:pt x="417953" y="142448"/>
                      <a:pt x="293587" y="499925"/>
                      <a:pt x="286791" y="510100"/>
                    </a:cubicBezTo>
                    <a:cubicBezTo>
                      <a:pt x="279995" y="520275"/>
                      <a:pt x="0" y="856045"/>
                      <a:pt x="0" y="856045"/>
                    </a:cubicBezTo>
                    <a:lnTo>
                      <a:pt x="75436" y="948976"/>
                    </a:lnTo>
                    <a:cubicBezTo>
                      <a:pt x="75436" y="948976"/>
                      <a:pt x="378537" y="765150"/>
                      <a:pt x="445817" y="631520"/>
                    </a:cubicBezTo>
                    <a:lnTo>
                      <a:pt x="473681" y="331701"/>
                    </a:lnTo>
                    <a:lnTo>
                      <a:pt x="533485" y="204854"/>
                    </a:lnTo>
                    <a:lnTo>
                      <a:pt x="61707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340AF4E1-3159-F0E4-F43A-1F5C84B2FDD4}"/>
                  </a:ext>
                </a:extLst>
              </p:cNvPr>
              <p:cNvSpPr/>
              <p:nvPr/>
            </p:nvSpPr>
            <p:spPr>
              <a:xfrm>
                <a:off x="7278137" y="4769173"/>
                <a:ext cx="398895" cy="205532"/>
              </a:xfrm>
              <a:custGeom>
                <a:avLst/>
                <a:gdLst>
                  <a:gd name="connsiteX0" fmla="*/ 392129 w 398895"/>
                  <a:gd name="connsiteY0" fmla="*/ 4748 h 205532"/>
                  <a:gd name="connsiteX1" fmla="*/ 379216 w 398895"/>
                  <a:gd name="connsiteY1" fmla="*/ 109889 h 205532"/>
                  <a:gd name="connsiteX2" fmla="*/ 397566 w 398895"/>
                  <a:gd name="connsiteY2" fmla="*/ 205532 h 205532"/>
                  <a:gd name="connsiteX3" fmla="*/ 21747 w 398895"/>
                  <a:gd name="connsiteY3" fmla="*/ 205532 h 205532"/>
                  <a:gd name="connsiteX4" fmla="*/ 0 w 398895"/>
                  <a:gd name="connsiteY4" fmla="*/ 180434 h 205532"/>
                  <a:gd name="connsiteX5" fmla="*/ 70678 w 398895"/>
                  <a:gd name="connsiteY5" fmla="*/ 148553 h 205532"/>
                  <a:gd name="connsiteX6" fmla="*/ 296985 w 398895"/>
                  <a:gd name="connsiteY6" fmla="*/ 0 h 205532"/>
                  <a:gd name="connsiteX7" fmla="*/ 392129 w 398895"/>
                  <a:gd name="connsiteY7" fmla="*/ 4748 h 20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895" h="205532">
                    <a:moveTo>
                      <a:pt x="392129" y="4748"/>
                    </a:moveTo>
                    <a:cubicBezTo>
                      <a:pt x="392129" y="4748"/>
                      <a:pt x="379896" y="80720"/>
                      <a:pt x="379216" y="109889"/>
                    </a:cubicBezTo>
                    <a:cubicBezTo>
                      <a:pt x="378537" y="139056"/>
                      <a:pt x="405041" y="160763"/>
                      <a:pt x="397566" y="205532"/>
                    </a:cubicBezTo>
                    <a:lnTo>
                      <a:pt x="21747" y="205532"/>
                    </a:lnTo>
                    <a:cubicBezTo>
                      <a:pt x="21747" y="205532"/>
                      <a:pt x="0" y="196714"/>
                      <a:pt x="0" y="180434"/>
                    </a:cubicBezTo>
                    <a:cubicBezTo>
                      <a:pt x="0" y="158728"/>
                      <a:pt x="48252" y="153980"/>
                      <a:pt x="70678" y="148553"/>
                    </a:cubicBezTo>
                    <a:cubicBezTo>
                      <a:pt x="93105" y="143126"/>
                      <a:pt x="278636" y="102427"/>
                      <a:pt x="296985" y="0"/>
                    </a:cubicBezTo>
                    <a:lnTo>
                      <a:pt x="392129" y="4748"/>
                    </a:lnTo>
                    <a:close/>
                  </a:path>
                </a:pathLst>
              </a:custGeom>
              <a:solidFill>
                <a:schemeClr val="tx2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43F42FD-92B7-1337-13D1-971C2176111D}"/>
                  </a:ext>
                </a:extLst>
              </p:cNvPr>
              <p:cNvSpPr/>
              <p:nvPr/>
            </p:nvSpPr>
            <p:spPr>
              <a:xfrm>
                <a:off x="7959036" y="4759676"/>
                <a:ext cx="163911" cy="215028"/>
              </a:xfrm>
              <a:custGeom>
                <a:avLst/>
                <a:gdLst>
                  <a:gd name="connsiteX0" fmla="*/ 150250 w 163911"/>
                  <a:gd name="connsiteY0" fmla="*/ 1357 h 215028"/>
                  <a:gd name="connsiteX1" fmla="*/ 134619 w 163911"/>
                  <a:gd name="connsiteY1" fmla="*/ 97000 h 215028"/>
                  <a:gd name="connsiteX2" fmla="*/ 161803 w 163911"/>
                  <a:gd name="connsiteY2" fmla="*/ 179078 h 215028"/>
                  <a:gd name="connsiteX3" fmla="*/ 160444 w 163911"/>
                  <a:gd name="connsiteY3" fmla="*/ 215029 h 215028"/>
                  <a:gd name="connsiteX4" fmla="*/ 2098 w 163911"/>
                  <a:gd name="connsiteY4" fmla="*/ 215029 h 215028"/>
                  <a:gd name="connsiteX5" fmla="*/ 6175 w 163911"/>
                  <a:gd name="connsiteY5" fmla="*/ 169581 h 215028"/>
                  <a:gd name="connsiteX6" fmla="*/ 49669 w 163911"/>
                  <a:gd name="connsiteY6" fmla="*/ 0 h 215028"/>
                  <a:gd name="connsiteX7" fmla="*/ 150250 w 163911"/>
                  <a:gd name="connsiteY7" fmla="*/ 1357 h 215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911" h="215028">
                    <a:moveTo>
                      <a:pt x="150250" y="1357"/>
                    </a:moveTo>
                    <a:cubicBezTo>
                      <a:pt x="150250" y="1357"/>
                      <a:pt x="129862" y="47483"/>
                      <a:pt x="134619" y="97000"/>
                    </a:cubicBezTo>
                    <a:cubicBezTo>
                      <a:pt x="138017" y="132952"/>
                      <a:pt x="154328" y="156693"/>
                      <a:pt x="161803" y="179078"/>
                    </a:cubicBezTo>
                    <a:cubicBezTo>
                      <a:pt x="167240" y="194679"/>
                      <a:pt x="160444" y="215029"/>
                      <a:pt x="160444" y="215029"/>
                    </a:cubicBezTo>
                    <a:lnTo>
                      <a:pt x="2098" y="215029"/>
                    </a:lnTo>
                    <a:cubicBezTo>
                      <a:pt x="2098" y="215029"/>
                      <a:pt x="-4698" y="194001"/>
                      <a:pt x="6175" y="169581"/>
                    </a:cubicBezTo>
                    <a:cubicBezTo>
                      <a:pt x="24524" y="128882"/>
                      <a:pt x="44912" y="52909"/>
                      <a:pt x="49669" y="0"/>
                    </a:cubicBezTo>
                    <a:lnTo>
                      <a:pt x="150250" y="1357"/>
                    </a:lnTo>
                    <a:close/>
                  </a:path>
                </a:pathLst>
              </a:custGeom>
              <a:solidFill>
                <a:schemeClr val="tx2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81068E0-C09B-B7B0-A9D6-8F89B382BD9B}"/>
                  </a:ext>
                </a:extLst>
              </p:cNvPr>
              <p:cNvSpPr/>
              <p:nvPr/>
            </p:nvSpPr>
            <p:spPr>
              <a:xfrm>
                <a:off x="7506015" y="2815599"/>
                <a:ext cx="549582" cy="1967140"/>
              </a:xfrm>
              <a:custGeom>
                <a:avLst/>
                <a:gdLst>
                  <a:gd name="connsiteX0" fmla="*/ 306286 w 549582"/>
                  <a:gd name="connsiteY0" fmla="*/ 0 h 1967140"/>
                  <a:gd name="connsiteX1" fmla="*/ 93572 w 549582"/>
                  <a:gd name="connsiteY1" fmla="*/ 733268 h 1967140"/>
                  <a:gd name="connsiteX2" fmla="*/ 1146 w 549582"/>
                  <a:gd name="connsiteY2" fmla="*/ 1271180 h 1967140"/>
                  <a:gd name="connsiteX3" fmla="*/ 52116 w 549582"/>
                  <a:gd name="connsiteY3" fmla="*/ 1967140 h 1967140"/>
                  <a:gd name="connsiteX4" fmla="*/ 175803 w 549582"/>
                  <a:gd name="connsiteY4" fmla="*/ 1967140 h 1967140"/>
                  <a:gd name="connsiteX5" fmla="*/ 292694 w 549582"/>
                  <a:gd name="connsiteY5" fmla="*/ 1107025 h 1967140"/>
                  <a:gd name="connsiteX6" fmla="*/ 549583 w 549582"/>
                  <a:gd name="connsiteY6" fmla="*/ 488394 h 1967140"/>
                  <a:gd name="connsiteX7" fmla="*/ 543466 w 549582"/>
                  <a:gd name="connsiteY7" fmla="*/ 137021 h 1967140"/>
                  <a:gd name="connsiteX8" fmla="*/ 306286 w 549582"/>
                  <a:gd name="connsiteY8" fmla="*/ 0 h 196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9582" h="1967140">
                    <a:moveTo>
                      <a:pt x="306286" y="0"/>
                    </a:moveTo>
                    <a:cubicBezTo>
                      <a:pt x="306286" y="0"/>
                      <a:pt x="148619" y="562331"/>
                      <a:pt x="93572" y="733268"/>
                    </a:cubicBezTo>
                    <a:cubicBezTo>
                      <a:pt x="38524" y="904885"/>
                      <a:pt x="11340" y="1103634"/>
                      <a:pt x="1146" y="1271180"/>
                    </a:cubicBezTo>
                    <a:cubicBezTo>
                      <a:pt x="-9048" y="1439404"/>
                      <a:pt x="52116" y="1967140"/>
                      <a:pt x="52116" y="1967140"/>
                    </a:cubicBezTo>
                    <a:lnTo>
                      <a:pt x="175803" y="1967140"/>
                    </a:lnTo>
                    <a:cubicBezTo>
                      <a:pt x="175803" y="1967140"/>
                      <a:pt x="258035" y="1223697"/>
                      <a:pt x="292694" y="1107025"/>
                    </a:cubicBezTo>
                    <a:cubicBezTo>
                      <a:pt x="327354" y="990353"/>
                      <a:pt x="549583" y="488394"/>
                      <a:pt x="549583" y="488394"/>
                    </a:cubicBezTo>
                    <a:lnTo>
                      <a:pt x="543466" y="137021"/>
                    </a:lnTo>
                    <a:lnTo>
                      <a:pt x="306286" y="0"/>
                    </a:lnTo>
                    <a:close/>
                  </a:path>
                </a:pathLst>
              </a:custGeom>
              <a:solidFill>
                <a:schemeClr val="tx2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F572EF5-2717-CD16-9698-06EB264ECE86}"/>
                  </a:ext>
                </a:extLst>
              </p:cNvPr>
              <p:cNvSpPr/>
              <p:nvPr/>
            </p:nvSpPr>
            <p:spPr>
              <a:xfrm>
                <a:off x="7778322" y="2750480"/>
                <a:ext cx="637623" cy="2032259"/>
              </a:xfrm>
              <a:custGeom>
                <a:avLst/>
                <a:gdLst>
                  <a:gd name="connsiteX0" fmla="*/ 614358 w 637623"/>
                  <a:gd name="connsiteY0" fmla="*/ 51553 h 2032259"/>
                  <a:gd name="connsiteX1" fmla="*/ 0 w 637623"/>
                  <a:gd name="connsiteY1" fmla="*/ 0 h 2032259"/>
                  <a:gd name="connsiteX2" fmla="*/ 254170 w 637623"/>
                  <a:gd name="connsiteY2" fmla="*/ 1045298 h 2032259"/>
                  <a:gd name="connsiteX3" fmla="*/ 212715 w 637623"/>
                  <a:gd name="connsiteY3" fmla="*/ 2032259 h 2032259"/>
                  <a:gd name="connsiteX4" fmla="*/ 343198 w 637623"/>
                  <a:gd name="connsiteY4" fmla="*/ 2032259 h 2032259"/>
                  <a:gd name="connsiteX5" fmla="*/ 600766 w 637623"/>
                  <a:gd name="connsiteY5" fmla="*/ 1028340 h 2032259"/>
                  <a:gd name="connsiteX6" fmla="*/ 614358 w 637623"/>
                  <a:gd name="connsiteY6" fmla="*/ 51553 h 203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7623" h="2032259">
                    <a:moveTo>
                      <a:pt x="614358" y="51553"/>
                    </a:moveTo>
                    <a:cubicBezTo>
                      <a:pt x="614358" y="51553"/>
                      <a:pt x="216113" y="51553"/>
                      <a:pt x="0" y="0"/>
                    </a:cubicBezTo>
                    <a:cubicBezTo>
                      <a:pt x="0" y="0"/>
                      <a:pt x="226307" y="562331"/>
                      <a:pt x="254170" y="1045298"/>
                    </a:cubicBezTo>
                    <a:cubicBezTo>
                      <a:pt x="282034" y="1528264"/>
                      <a:pt x="212715" y="2032259"/>
                      <a:pt x="212715" y="2032259"/>
                    </a:cubicBezTo>
                    <a:lnTo>
                      <a:pt x="343198" y="2032259"/>
                    </a:lnTo>
                    <a:cubicBezTo>
                      <a:pt x="343198" y="2032259"/>
                      <a:pt x="521932" y="1576425"/>
                      <a:pt x="600766" y="1028340"/>
                    </a:cubicBezTo>
                    <a:cubicBezTo>
                      <a:pt x="674842" y="510778"/>
                      <a:pt x="614358" y="51553"/>
                      <a:pt x="614358" y="51553"/>
                    </a:cubicBezTo>
                    <a:close/>
                  </a:path>
                </a:pathLst>
              </a:custGeom>
              <a:solidFill>
                <a:schemeClr val="tx2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5218865-8658-9F60-0E81-2EFF767EFA4D}"/>
                  </a:ext>
                </a:extLst>
              </p:cNvPr>
              <p:cNvSpPr/>
              <p:nvPr/>
            </p:nvSpPr>
            <p:spPr>
              <a:xfrm>
                <a:off x="7982881" y="1762161"/>
                <a:ext cx="239898" cy="346623"/>
              </a:xfrm>
              <a:custGeom>
                <a:avLst/>
                <a:gdLst>
                  <a:gd name="connsiteX0" fmla="*/ 231064 w 239898"/>
                  <a:gd name="connsiteY0" fmla="*/ 0 h 346623"/>
                  <a:gd name="connsiteX1" fmla="*/ 239899 w 239898"/>
                  <a:gd name="connsiteY1" fmla="*/ 217064 h 346623"/>
                  <a:gd name="connsiteX2" fmla="*/ 229025 w 239898"/>
                  <a:gd name="connsiteY2" fmla="*/ 346624 h 346623"/>
                  <a:gd name="connsiteX3" fmla="*/ 0 w 239898"/>
                  <a:gd name="connsiteY3" fmla="*/ 262511 h 346623"/>
                  <a:gd name="connsiteX4" fmla="*/ 42815 w 239898"/>
                  <a:gd name="connsiteY4" fmla="*/ 200106 h 346623"/>
                  <a:gd name="connsiteX5" fmla="*/ 66601 w 239898"/>
                  <a:gd name="connsiteY5" fmla="*/ 78686 h 346623"/>
                  <a:gd name="connsiteX6" fmla="*/ 231064 w 239898"/>
                  <a:gd name="connsiteY6" fmla="*/ 0 h 34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898" h="346623">
                    <a:moveTo>
                      <a:pt x="231064" y="0"/>
                    </a:moveTo>
                    <a:cubicBezTo>
                      <a:pt x="231064" y="0"/>
                      <a:pt x="226986" y="153301"/>
                      <a:pt x="239899" y="217064"/>
                    </a:cubicBezTo>
                    <a:lnTo>
                      <a:pt x="229025" y="346624"/>
                    </a:lnTo>
                    <a:lnTo>
                      <a:pt x="0" y="262511"/>
                    </a:lnTo>
                    <a:lnTo>
                      <a:pt x="42815" y="200106"/>
                    </a:lnTo>
                    <a:cubicBezTo>
                      <a:pt x="42815" y="200106"/>
                      <a:pt x="61164" y="137021"/>
                      <a:pt x="66601" y="78686"/>
                    </a:cubicBezTo>
                    <a:lnTo>
                      <a:pt x="2310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1ABB963-97AA-CDE3-FDF6-B75919EDFB67}"/>
                  </a:ext>
                </a:extLst>
              </p:cNvPr>
              <p:cNvSpPr/>
              <p:nvPr/>
            </p:nvSpPr>
            <p:spPr>
              <a:xfrm>
                <a:off x="7982881" y="1762161"/>
                <a:ext cx="239898" cy="346623"/>
              </a:xfrm>
              <a:custGeom>
                <a:avLst/>
                <a:gdLst>
                  <a:gd name="connsiteX0" fmla="*/ 231064 w 239898"/>
                  <a:gd name="connsiteY0" fmla="*/ 0 h 346623"/>
                  <a:gd name="connsiteX1" fmla="*/ 239899 w 239898"/>
                  <a:gd name="connsiteY1" fmla="*/ 217064 h 346623"/>
                  <a:gd name="connsiteX2" fmla="*/ 229025 w 239898"/>
                  <a:gd name="connsiteY2" fmla="*/ 346624 h 346623"/>
                  <a:gd name="connsiteX3" fmla="*/ 0 w 239898"/>
                  <a:gd name="connsiteY3" fmla="*/ 262511 h 346623"/>
                  <a:gd name="connsiteX4" fmla="*/ 42815 w 239898"/>
                  <a:gd name="connsiteY4" fmla="*/ 200106 h 346623"/>
                  <a:gd name="connsiteX5" fmla="*/ 66601 w 239898"/>
                  <a:gd name="connsiteY5" fmla="*/ 78686 h 346623"/>
                  <a:gd name="connsiteX6" fmla="*/ 231064 w 239898"/>
                  <a:gd name="connsiteY6" fmla="*/ 0 h 34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898" h="346623">
                    <a:moveTo>
                      <a:pt x="231064" y="0"/>
                    </a:moveTo>
                    <a:cubicBezTo>
                      <a:pt x="231064" y="0"/>
                      <a:pt x="226986" y="153301"/>
                      <a:pt x="239899" y="217064"/>
                    </a:cubicBezTo>
                    <a:lnTo>
                      <a:pt x="229025" y="346624"/>
                    </a:lnTo>
                    <a:lnTo>
                      <a:pt x="0" y="262511"/>
                    </a:lnTo>
                    <a:lnTo>
                      <a:pt x="42815" y="200106"/>
                    </a:lnTo>
                    <a:cubicBezTo>
                      <a:pt x="42815" y="200106"/>
                      <a:pt x="61164" y="137021"/>
                      <a:pt x="66601" y="78686"/>
                    </a:cubicBezTo>
                    <a:lnTo>
                      <a:pt x="231064" y="0"/>
                    </a:lnTo>
                    <a:close/>
                  </a:path>
                </a:pathLst>
              </a:custGeom>
              <a:solidFill>
                <a:schemeClr val="bg1"/>
              </a:solidFill>
              <a:ln w="6777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D05BE41-6586-EDB2-0B9A-54D0BAA566A1}"/>
                  </a:ext>
                </a:extLst>
              </p:cNvPr>
              <p:cNvSpPr/>
              <p:nvPr/>
            </p:nvSpPr>
            <p:spPr>
              <a:xfrm>
                <a:off x="7981558" y="1530175"/>
                <a:ext cx="258211" cy="321147"/>
              </a:xfrm>
              <a:custGeom>
                <a:avLst/>
                <a:gdLst>
                  <a:gd name="connsiteX0" fmla="*/ 65885 w 258211"/>
                  <a:gd name="connsiteY0" fmla="*/ 0 h 321147"/>
                  <a:gd name="connsiteX1" fmla="*/ 10837 w 258211"/>
                  <a:gd name="connsiteY1" fmla="*/ 303889 h 321147"/>
                  <a:gd name="connsiteX2" fmla="*/ 116175 w 258211"/>
                  <a:gd name="connsiteY2" fmla="*/ 311351 h 321147"/>
                  <a:gd name="connsiteX3" fmla="*/ 258212 w 258211"/>
                  <a:gd name="connsiteY3" fmla="*/ 203497 h 321147"/>
                  <a:gd name="connsiteX4" fmla="*/ 247338 w 258211"/>
                  <a:gd name="connsiteY4" fmla="*/ 61049 h 321147"/>
                  <a:gd name="connsiteX5" fmla="*/ 65885 w 258211"/>
                  <a:gd name="connsiteY5" fmla="*/ 0 h 32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211" h="321147">
                    <a:moveTo>
                      <a:pt x="65885" y="0"/>
                    </a:moveTo>
                    <a:cubicBezTo>
                      <a:pt x="65885" y="0"/>
                      <a:pt x="-31977" y="163476"/>
                      <a:pt x="10837" y="303889"/>
                    </a:cubicBezTo>
                    <a:cubicBezTo>
                      <a:pt x="10837" y="303889"/>
                      <a:pt x="40060" y="337127"/>
                      <a:pt x="116175" y="311351"/>
                    </a:cubicBezTo>
                    <a:cubicBezTo>
                      <a:pt x="192290" y="285575"/>
                      <a:pt x="258212" y="203497"/>
                      <a:pt x="258212" y="203497"/>
                    </a:cubicBezTo>
                    <a:lnTo>
                      <a:pt x="247338" y="61049"/>
                    </a:lnTo>
                    <a:lnTo>
                      <a:pt x="65885" y="0"/>
                    </a:lnTo>
                    <a:close/>
                  </a:path>
                </a:pathLst>
              </a:custGeom>
              <a:solidFill>
                <a:schemeClr val="bg1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7922BD1-3D87-7259-91C1-E0367B1FBD69}"/>
                  </a:ext>
                </a:extLst>
              </p:cNvPr>
              <p:cNvSpPr/>
              <p:nvPr/>
            </p:nvSpPr>
            <p:spPr>
              <a:xfrm>
                <a:off x="7979011" y="1530175"/>
                <a:ext cx="257360" cy="322260"/>
              </a:xfrm>
              <a:custGeom>
                <a:avLst/>
                <a:gdLst>
                  <a:gd name="connsiteX0" fmla="*/ 257360 w 257360"/>
                  <a:gd name="connsiteY0" fmla="*/ 160763 h 322260"/>
                  <a:gd name="connsiteX1" fmla="*/ 249885 w 257360"/>
                  <a:gd name="connsiteY1" fmla="*/ 61049 h 322260"/>
                  <a:gd name="connsiteX2" fmla="*/ 68432 w 257360"/>
                  <a:gd name="connsiteY2" fmla="*/ 0 h 322260"/>
                  <a:gd name="connsiteX3" fmla="*/ 9307 w 257360"/>
                  <a:gd name="connsiteY3" fmla="*/ 289644 h 322260"/>
                  <a:gd name="connsiteX4" fmla="*/ 118043 w 257360"/>
                  <a:gd name="connsiteY4" fmla="*/ 311351 h 322260"/>
                  <a:gd name="connsiteX5" fmla="*/ 144547 w 257360"/>
                  <a:gd name="connsiteY5" fmla="*/ 300498 h 32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7360" h="322260">
                    <a:moveTo>
                      <a:pt x="257360" y="160763"/>
                    </a:moveTo>
                    <a:lnTo>
                      <a:pt x="249885" y="61049"/>
                    </a:lnTo>
                    <a:lnTo>
                      <a:pt x="68432" y="0"/>
                    </a:lnTo>
                    <a:cubicBezTo>
                      <a:pt x="68432" y="0"/>
                      <a:pt x="-30110" y="224525"/>
                      <a:pt x="9307" y="289644"/>
                    </a:cubicBezTo>
                    <a:cubicBezTo>
                      <a:pt x="22899" y="312029"/>
                      <a:pt x="41927" y="337127"/>
                      <a:pt x="118043" y="311351"/>
                    </a:cubicBezTo>
                    <a:cubicBezTo>
                      <a:pt x="126877" y="308638"/>
                      <a:pt x="135712" y="304568"/>
                      <a:pt x="144547" y="300498"/>
                    </a:cubicBezTo>
                  </a:path>
                </a:pathLst>
              </a:custGeom>
              <a:noFill/>
              <a:ln w="6777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CB184BF-EC67-6DC7-54E8-780DDAC4090E}"/>
                  </a:ext>
                </a:extLst>
              </p:cNvPr>
              <p:cNvSpPr/>
              <p:nvPr/>
            </p:nvSpPr>
            <p:spPr>
              <a:xfrm>
                <a:off x="7753835" y="1952771"/>
                <a:ext cx="489332" cy="873003"/>
              </a:xfrm>
              <a:custGeom>
                <a:avLst/>
                <a:gdLst>
                  <a:gd name="connsiteX0" fmla="*/ 468945 w 489332"/>
                  <a:gd name="connsiteY0" fmla="*/ 25776 h 873003"/>
                  <a:gd name="connsiteX1" fmla="*/ 316035 w 489332"/>
                  <a:gd name="connsiteY1" fmla="*/ 59014 h 873003"/>
                  <a:gd name="connsiteX2" fmla="*/ 276618 w 489332"/>
                  <a:gd name="connsiteY2" fmla="*/ 0 h 873003"/>
                  <a:gd name="connsiteX3" fmla="*/ 135941 w 489332"/>
                  <a:gd name="connsiteY3" fmla="*/ 117350 h 873003"/>
                  <a:gd name="connsiteX4" fmla="*/ 44875 w 489332"/>
                  <a:gd name="connsiteY4" fmla="*/ 428023 h 873003"/>
                  <a:gd name="connsiteX5" fmla="*/ 21 w 489332"/>
                  <a:gd name="connsiteY5" fmla="*/ 842479 h 873003"/>
                  <a:gd name="connsiteX6" fmla="*/ 403703 w 489332"/>
                  <a:gd name="connsiteY6" fmla="*/ 873003 h 873003"/>
                  <a:gd name="connsiteX7" fmla="*/ 489333 w 489332"/>
                  <a:gd name="connsiteY7" fmla="*/ 78007 h 873003"/>
                  <a:gd name="connsiteX8" fmla="*/ 468945 w 489332"/>
                  <a:gd name="connsiteY8" fmla="*/ 25776 h 873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32" h="873003">
                    <a:moveTo>
                      <a:pt x="468945" y="25776"/>
                    </a:moveTo>
                    <a:cubicBezTo>
                      <a:pt x="468945" y="25776"/>
                      <a:pt x="341860" y="62406"/>
                      <a:pt x="316035" y="59014"/>
                    </a:cubicBezTo>
                    <a:cubicBezTo>
                      <a:pt x="290210" y="55623"/>
                      <a:pt x="276618" y="0"/>
                      <a:pt x="276618" y="0"/>
                    </a:cubicBezTo>
                    <a:lnTo>
                      <a:pt x="135941" y="117350"/>
                    </a:lnTo>
                    <a:lnTo>
                      <a:pt x="44875" y="428023"/>
                    </a:lnTo>
                    <a:cubicBezTo>
                      <a:pt x="44875" y="428023"/>
                      <a:pt x="3419" y="837052"/>
                      <a:pt x="21" y="842479"/>
                    </a:cubicBezTo>
                    <a:cubicBezTo>
                      <a:pt x="-3377" y="847905"/>
                      <a:pt x="403703" y="873003"/>
                      <a:pt x="403703" y="873003"/>
                    </a:cubicBezTo>
                    <a:lnTo>
                      <a:pt x="489333" y="78007"/>
                    </a:lnTo>
                    <a:lnTo>
                      <a:pt x="468945" y="25776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9294CA5-F5D0-36C5-1178-A9A4B31BAC67}"/>
                  </a:ext>
                </a:extLst>
              </p:cNvPr>
              <p:cNvSpPr/>
              <p:nvPr/>
            </p:nvSpPr>
            <p:spPr>
              <a:xfrm>
                <a:off x="8095077" y="1978547"/>
                <a:ext cx="358086" cy="1147233"/>
              </a:xfrm>
              <a:custGeom>
                <a:avLst/>
                <a:gdLst>
                  <a:gd name="connsiteX0" fmla="*/ 127702 w 358086"/>
                  <a:gd name="connsiteY0" fmla="*/ 0 h 1147233"/>
                  <a:gd name="connsiteX1" fmla="*/ 63140 w 358086"/>
                  <a:gd name="connsiteY1" fmla="*/ 97000 h 1147233"/>
                  <a:gd name="connsiteX2" fmla="*/ 1976 w 358086"/>
                  <a:gd name="connsiteY2" fmla="*/ 560974 h 1147233"/>
                  <a:gd name="connsiteX3" fmla="*/ 8093 w 358086"/>
                  <a:gd name="connsiteY3" fmla="*/ 1145011 h 1147233"/>
                  <a:gd name="connsiteX4" fmla="*/ 358086 w 358086"/>
                  <a:gd name="connsiteY4" fmla="*/ 1074466 h 1147233"/>
                  <a:gd name="connsiteX5" fmla="*/ 245273 w 358086"/>
                  <a:gd name="connsiteY5" fmla="*/ 588107 h 1147233"/>
                  <a:gd name="connsiteX6" fmla="*/ 313233 w 358086"/>
                  <a:gd name="connsiteY6" fmla="*/ 69189 h 1147233"/>
                  <a:gd name="connsiteX7" fmla="*/ 127702 w 358086"/>
                  <a:gd name="connsiteY7" fmla="*/ 0 h 1147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8086" h="1147233">
                    <a:moveTo>
                      <a:pt x="127702" y="0"/>
                    </a:moveTo>
                    <a:cubicBezTo>
                      <a:pt x="127702" y="0"/>
                      <a:pt x="97800" y="32560"/>
                      <a:pt x="63140" y="97000"/>
                    </a:cubicBezTo>
                    <a:cubicBezTo>
                      <a:pt x="28481" y="161441"/>
                      <a:pt x="8772" y="472792"/>
                      <a:pt x="1976" y="560974"/>
                    </a:cubicBezTo>
                    <a:cubicBezTo>
                      <a:pt x="-4820" y="649156"/>
                      <a:pt x="8093" y="1145011"/>
                      <a:pt x="8093" y="1145011"/>
                    </a:cubicBezTo>
                    <a:cubicBezTo>
                      <a:pt x="8093" y="1145011"/>
                      <a:pt x="149449" y="1166718"/>
                      <a:pt x="358086" y="1074466"/>
                    </a:cubicBezTo>
                    <a:cubicBezTo>
                      <a:pt x="358086" y="1074466"/>
                      <a:pt x="284010" y="734625"/>
                      <a:pt x="245273" y="588107"/>
                    </a:cubicBezTo>
                    <a:cubicBezTo>
                      <a:pt x="217409" y="482288"/>
                      <a:pt x="313233" y="69189"/>
                      <a:pt x="313233" y="69189"/>
                    </a:cubicBezTo>
                    <a:lnTo>
                      <a:pt x="12770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9AB9599-0579-2324-38A2-613EC3B9E0A7}"/>
                  </a:ext>
                </a:extLst>
              </p:cNvPr>
              <p:cNvSpPr/>
              <p:nvPr/>
            </p:nvSpPr>
            <p:spPr>
              <a:xfrm>
                <a:off x="7664149" y="1952771"/>
                <a:ext cx="366304" cy="1172144"/>
              </a:xfrm>
              <a:custGeom>
                <a:avLst/>
                <a:gdLst>
                  <a:gd name="connsiteX0" fmla="*/ 366304 w 366304"/>
                  <a:gd name="connsiteY0" fmla="*/ 0 h 1172144"/>
                  <a:gd name="connsiteX1" fmla="*/ 267083 w 366304"/>
                  <a:gd name="connsiteY1" fmla="*/ 0 h 1172144"/>
                  <a:gd name="connsiteX2" fmla="*/ 154949 w 366304"/>
                  <a:gd name="connsiteY2" fmla="*/ 183148 h 1172144"/>
                  <a:gd name="connsiteX3" fmla="*/ 101940 w 366304"/>
                  <a:gd name="connsiteY3" fmla="*/ 539946 h 1172144"/>
                  <a:gd name="connsiteX4" fmla="*/ 0 w 366304"/>
                  <a:gd name="connsiteY4" fmla="*/ 1077857 h 1172144"/>
                  <a:gd name="connsiteX5" fmla="*/ 198443 w 366304"/>
                  <a:gd name="connsiteY5" fmla="*/ 1172144 h 1172144"/>
                  <a:gd name="connsiteX6" fmla="*/ 209317 w 366304"/>
                  <a:gd name="connsiteY6" fmla="*/ 702066 h 1172144"/>
                  <a:gd name="connsiteX7" fmla="*/ 303781 w 366304"/>
                  <a:gd name="connsiteY7" fmla="*/ 100392 h 1172144"/>
                  <a:gd name="connsiteX8" fmla="*/ 366304 w 366304"/>
                  <a:gd name="connsiteY8" fmla="*/ 0 h 1172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6304" h="1172144">
                    <a:moveTo>
                      <a:pt x="366304" y="0"/>
                    </a:moveTo>
                    <a:lnTo>
                      <a:pt x="267083" y="0"/>
                    </a:lnTo>
                    <a:cubicBezTo>
                      <a:pt x="267083" y="0"/>
                      <a:pt x="187569" y="115993"/>
                      <a:pt x="154949" y="183148"/>
                    </a:cubicBezTo>
                    <a:cubicBezTo>
                      <a:pt x="123008" y="250302"/>
                      <a:pt x="125726" y="341875"/>
                      <a:pt x="101940" y="539946"/>
                    </a:cubicBezTo>
                    <a:cubicBezTo>
                      <a:pt x="90387" y="635590"/>
                      <a:pt x="0" y="1077857"/>
                      <a:pt x="0" y="1077857"/>
                    </a:cubicBezTo>
                    <a:cubicBezTo>
                      <a:pt x="0" y="1077857"/>
                      <a:pt x="78154" y="1151116"/>
                      <a:pt x="198443" y="1172144"/>
                    </a:cubicBezTo>
                    <a:cubicBezTo>
                      <a:pt x="198443" y="1172144"/>
                      <a:pt x="210676" y="797031"/>
                      <a:pt x="209317" y="702066"/>
                    </a:cubicBezTo>
                    <a:cubicBezTo>
                      <a:pt x="207957" y="607100"/>
                      <a:pt x="267083" y="197392"/>
                      <a:pt x="303781" y="100392"/>
                    </a:cubicBezTo>
                    <a:cubicBezTo>
                      <a:pt x="324848" y="44769"/>
                      <a:pt x="366304" y="0"/>
                      <a:pt x="366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FE9412E-B384-51AE-A772-056FED2D4DE6}"/>
                  </a:ext>
                </a:extLst>
              </p:cNvPr>
              <p:cNvSpPr/>
              <p:nvPr/>
            </p:nvSpPr>
            <p:spPr>
              <a:xfrm>
                <a:off x="7619975" y="2538164"/>
                <a:ext cx="85629" cy="54944"/>
              </a:xfrm>
              <a:custGeom>
                <a:avLst/>
                <a:gdLst>
                  <a:gd name="connsiteX0" fmla="*/ 85629 w 85629"/>
                  <a:gd name="connsiteY0" fmla="*/ 14245 h 54944"/>
                  <a:gd name="connsiteX1" fmla="*/ 0 w 85629"/>
                  <a:gd name="connsiteY1" fmla="*/ 0 h 54944"/>
                  <a:gd name="connsiteX2" fmla="*/ 29223 w 85629"/>
                  <a:gd name="connsiteY2" fmla="*/ 54944 h 54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629" h="54944">
                    <a:moveTo>
                      <a:pt x="85629" y="14245"/>
                    </a:moveTo>
                    <a:lnTo>
                      <a:pt x="0" y="0"/>
                    </a:lnTo>
                    <a:lnTo>
                      <a:pt x="29223" y="54944"/>
                    </a:lnTo>
                    <a:close/>
                  </a:path>
                </a:pathLst>
              </a:custGeom>
              <a:solidFill>
                <a:srgbClr val="FFFFFF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5FF056B-E65B-F101-C2B6-6B3BC78A6CFD}"/>
                  </a:ext>
                </a:extLst>
              </p:cNvPr>
              <p:cNvSpPr/>
              <p:nvPr/>
            </p:nvSpPr>
            <p:spPr>
              <a:xfrm>
                <a:off x="6777633" y="1513080"/>
                <a:ext cx="1076123" cy="1322868"/>
              </a:xfrm>
              <a:custGeom>
                <a:avLst/>
                <a:gdLst>
                  <a:gd name="connsiteX0" fmla="*/ 1076124 w 1076123"/>
                  <a:gd name="connsiteY0" fmla="*/ 1295736 h 1322868"/>
                  <a:gd name="connsiteX1" fmla="*/ 1031270 w 1076123"/>
                  <a:gd name="connsiteY1" fmla="*/ 1322869 h 1322868"/>
                  <a:gd name="connsiteX2" fmla="*/ 1677 w 1076123"/>
                  <a:gd name="connsiteY2" fmla="*/ 13025 h 1322868"/>
                  <a:gd name="connsiteX3" fmla="*/ 3037 w 1076123"/>
                  <a:gd name="connsiteY3" fmla="*/ 2172 h 1322868"/>
                  <a:gd name="connsiteX4" fmla="*/ 3037 w 1076123"/>
                  <a:gd name="connsiteY4" fmla="*/ 2172 h 1322868"/>
                  <a:gd name="connsiteX5" fmla="*/ 16629 w 1076123"/>
                  <a:gd name="connsiteY5" fmla="*/ 3528 h 1322868"/>
                  <a:gd name="connsiteX6" fmla="*/ 1076124 w 1076123"/>
                  <a:gd name="connsiteY6" fmla="*/ 1295736 h 132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6123" h="1322868">
                    <a:moveTo>
                      <a:pt x="1076124" y="1295736"/>
                    </a:moveTo>
                    <a:cubicBezTo>
                      <a:pt x="1076124" y="1295736"/>
                      <a:pt x="1059134" y="1319477"/>
                      <a:pt x="1031270" y="1322869"/>
                    </a:cubicBezTo>
                    <a:lnTo>
                      <a:pt x="1677" y="13025"/>
                    </a:lnTo>
                    <a:cubicBezTo>
                      <a:pt x="-1041" y="9633"/>
                      <a:pt x="-361" y="4885"/>
                      <a:pt x="3037" y="2172"/>
                    </a:cubicBezTo>
                    <a:lnTo>
                      <a:pt x="3037" y="2172"/>
                    </a:lnTo>
                    <a:cubicBezTo>
                      <a:pt x="7114" y="-1220"/>
                      <a:pt x="13231" y="-542"/>
                      <a:pt x="16629" y="3528"/>
                    </a:cubicBezTo>
                    <a:lnTo>
                      <a:pt x="1076124" y="1295736"/>
                    </a:lnTo>
                    <a:close/>
                  </a:path>
                </a:pathLst>
              </a:custGeom>
              <a:solidFill>
                <a:schemeClr val="tx2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7694861-4E6F-13AE-F07C-2117AEF240B3}"/>
                  </a:ext>
                </a:extLst>
              </p:cNvPr>
              <p:cNvSpPr/>
              <p:nvPr/>
            </p:nvSpPr>
            <p:spPr>
              <a:xfrm>
                <a:off x="7598342" y="2551731"/>
                <a:ext cx="200367" cy="124811"/>
              </a:xfrm>
              <a:custGeom>
                <a:avLst/>
                <a:gdLst>
                  <a:gd name="connsiteX0" fmla="*/ 200368 w 200367"/>
                  <a:gd name="connsiteY0" fmla="*/ 29168 h 124811"/>
                  <a:gd name="connsiteX1" fmla="*/ 100467 w 200367"/>
                  <a:gd name="connsiteY1" fmla="*/ 0 h 124811"/>
                  <a:gd name="connsiteX2" fmla="*/ 566 w 200367"/>
                  <a:gd name="connsiteY2" fmla="*/ 30525 h 124811"/>
                  <a:gd name="connsiteX3" fmla="*/ 63769 w 200367"/>
                  <a:gd name="connsiteY3" fmla="*/ 118028 h 124811"/>
                  <a:gd name="connsiteX4" fmla="*/ 144641 w 200367"/>
                  <a:gd name="connsiteY4" fmla="*/ 112602 h 124811"/>
                  <a:gd name="connsiteX5" fmla="*/ 187456 w 200367"/>
                  <a:gd name="connsiteY5" fmla="*/ 124812 h 124811"/>
                  <a:gd name="connsiteX6" fmla="*/ 200368 w 200367"/>
                  <a:gd name="connsiteY6" fmla="*/ 29168 h 12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367" h="124811">
                    <a:moveTo>
                      <a:pt x="200368" y="29168"/>
                    </a:moveTo>
                    <a:cubicBezTo>
                      <a:pt x="200368" y="29168"/>
                      <a:pt x="122894" y="0"/>
                      <a:pt x="100467" y="0"/>
                    </a:cubicBezTo>
                    <a:cubicBezTo>
                      <a:pt x="78040" y="0"/>
                      <a:pt x="8041" y="12210"/>
                      <a:pt x="566" y="30525"/>
                    </a:cubicBezTo>
                    <a:cubicBezTo>
                      <a:pt x="-6230" y="49518"/>
                      <a:pt x="50177" y="102427"/>
                      <a:pt x="63769" y="118028"/>
                    </a:cubicBezTo>
                    <a:cubicBezTo>
                      <a:pt x="77361" y="133630"/>
                      <a:pt x="144641" y="112602"/>
                      <a:pt x="144641" y="112602"/>
                    </a:cubicBezTo>
                    <a:lnTo>
                      <a:pt x="187456" y="124812"/>
                    </a:lnTo>
                    <a:lnTo>
                      <a:pt x="200368" y="29168"/>
                    </a:lnTo>
                    <a:close/>
                  </a:path>
                </a:pathLst>
              </a:custGeom>
              <a:solidFill>
                <a:schemeClr val="bg1"/>
              </a:solidFill>
              <a:ln w="6777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73547B8-1A45-EB7A-31DF-B5A5A90F16DB}"/>
                  </a:ext>
                </a:extLst>
              </p:cNvPr>
              <p:cNvSpPr/>
              <p:nvPr/>
            </p:nvSpPr>
            <p:spPr>
              <a:xfrm>
                <a:off x="7619975" y="2538164"/>
                <a:ext cx="85629" cy="25097"/>
              </a:xfrm>
              <a:custGeom>
                <a:avLst/>
                <a:gdLst>
                  <a:gd name="connsiteX0" fmla="*/ 85629 w 85629"/>
                  <a:gd name="connsiteY0" fmla="*/ 14245 h 25097"/>
                  <a:gd name="connsiteX1" fmla="*/ 0 w 85629"/>
                  <a:gd name="connsiteY1" fmla="*/ 0 h 25097"/>
                  <a:gd name="connsiteX2" fmla="*/ 12912 w 85629"/>
                  <a:gd name="connsiteY2" fmla="*/ 25098 h 2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629" h="25097">
                    <a:moveTo>
                      <a:pt x="85629" y="14245"/>
                    </a:moveTo>
                    <a:lnTo>
                      <a:pt x="0" y="0"/>
                    </a:lnTo>
                    <a:lnTo>
                      <a:pt x="12912" y="25098"/>
                    </a:lnTo>
                  </a:path>
                </a:pathLst>
              </a:custGeom>
              <a:solidFill>
                <a:schemeClr val="bg1"/>
              </a:solidFill>
              <a:ln w="6777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1C34196-6126-6912-DDC9-ED1DD2B9323B}"/>
                  </a:ext>
                </a:extLst>
              </p:cNvPr>
              <p:cNvSpPr/>
              <p:nvPr/>
            </p:nvSpPr>
            <p:spPr>
              <a:xfrm>
                <a:off x="7599021" y="2552409"/>
                <a:ext cx="199688" cy="124811"/>
              </a:xfrm>
              <a:custGeom>
                <a:avLst/>
                <a:gdLst>
                  <a:gd name="connsiteX0" fmla="*/ 63768 w 199688"/>
                  <a:gd name="connsiteY0" fmla="*/ 4070 h 124811"/>
                  <a:gd name="connsiteX1" fmla="*/ 566 w 199688"/>
                  <a:gd name="connsiteY1" fmla="*/ 30525 h 124811"/>
                  <a:gd name="connsiteX2" fmla="*/ 63768 w 199688"/>
                  <a:gd name="connsiteY2" fmla="*/ 118028 h 124811"/>
                  <a:gd name="connsiteX3" fmla="*/ 144641 w 199688"/>
                  <a:gd name="connsiteY3" fmla="*/ 112602 h 124811"/>
                  <a:gd name="connsiteX4" fmla="*/ 187456 w 199688"/>
                  <a:gd name="connsiteY4" fmla="*/ 124812 h 124811"/>
                  <a:gd name="connsiteX5" fmla="*/ 199688 w 199688"/>
                  <a:gd name="connsiteY5" fmla="*/ 29168 h 124811"/>
                  <a:gd name="connsiteX6" fmla="*/ 99787 w 199688"/>
                  <a:gd name="connsiteY6" fmla="*/ 0 h 12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88" h="124811">
                    <a:moveTo>
                      <a:pt x="63768" y="4070"/>
                    </a:moveTo>
                    <a:cubicBezTo>
                      <a:pt x="35905" y="8818"/>
                      <a:pt x="4643" y="18315"/>
                      <a:pt x="566" y="30525"/>
                    </a:cubicBezTo>
                    <a:cubicBezTo>
                      <a:pt x="-6230" y="49518"/>
                      <a:pt x="50176" y="102427"/>
                      <a:pt x="63768" y="118028"/>
                    </a:cubicBezTo>
                    <a:cubicBezTo>
                      <a:pt x="77360" y="133630"/>
                      <a:pt x="144641" y="112602"/>
                      <a:pt x="144641" y="112602"/>
                    </a:cubicBezTo>
                    <a:lnTo>
                      <a:pt x="187456" y="124812"/>
                    </a:lnTo>
                    <a:lnTo>
                      <a:pt x="199688" y="29168"/>
                    </a:lnTo>
                    <a:cubicBezTo>
                      <a:pt x="199688" y="29168"/>
                      <a:pt x="122214" y="0"/>
                      <a:pt x="99787" y="0"/>
                    </a:cubicBezTo>
                  </a:path>
                </a:pathLst>
              </a:custGeom>
              <a:noFill/>
              <a:ln w="6777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04260C5-EFA6-D57E-A6E7-0D9D0BE6F680}"/>
                  </a:ext>
                </a:extLst>
              </p:cNvPr>
              <p:cNvSpPr/>
              <p:nvPr/>
            </p:nvSpPr>
            <p:spPr>
              <a:xfrm>
                <a:off x="7766089" y="2045701"/>
                <a:ext cx="778684" cy="763668"/>
              </a:xfrm>
              <a:custGeom>
                <a:avLst/>
                <a:gdLst>
                  <a:gd name="connsiteX0" fmla="*/ 634746 w 778684"/>
                  <a:gd name="connsiteY0" fmla="*/ 0 h 763668"/>
                  <a:gd name="connsiteX1" fmla="*/ 549116 w 778684"/>
                  <a:gd name="connsiteY1" fmla="*/ 198071 h 763668"/>
                  <a:gd name="connsiteX2" fmla="*/ 415235 w 778684"/>
                  <a:gd name="connsiteY2" fmla="*/ 529093 h 763668"/>
                  <a:gd name="connsiteX3" fmla="*/ 23106 w 778684"/>
                  <a:gd name="connsiteY3" fmla="*/ 519596 h 763668"/>
                  <a:gd name="connsiteX4" fmla="*/ 0 w 778684"/>
                  <a:gd name="connsiteY4" fmla="*/ 654583 h 763668"/>
                  <a:gd name="connsiteX5" fmla="*/ 411837 w 778684"/>
                  <a:gd name="connsiteY5" fmla="*/ 753618 h 763668"/>
                  <a:gd name="connsiteX6" fmla="*/ 552514 w 778684"/>
                  <a:gd name="connsiteY6" fmla="*/ 748192 h 763668"/>
                  <a:gd name="connsiteX7" fmla="*/ 717657 w 778684"/>
                  <a:gd name="connsiteY7" fmla="*/ 425988 h 763668"/>
                  <a:gd name="connsiteX8" fmla="*/ 755714 w 778684"/>
                  <a:gd name="connsiteY8" fmla="*/ 63762 h 763668"/>
                  <a:gd name="connsiteX9" fmla="*/ 634746 w 778684"/>
                  <a:gd name="connsiteY9" fmla="*/ 0 h 76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8684" h="763668">
                    <a:moveTo>
                      <a:pt x="634746" y="0"/>
                    </a:moveTo>
                    <a:cubicBezTo>
                      <a:pt x="634746" y="0"/>
                      <a:pt x="609601" y="57658"/>
                      <a:pt x="549116" y="198071"/>
                    </a:cubicBezTo>
                    <a:cubicBezTo>
                      <a:pt x="511738" y="284218"/>
                      <a:pt x="462807" y="469400"/>
                      <a:pt x="415235" y="529093"/>
                    </a:cubicBezTo>
                    <a:cubicBezTo>
                      <a:pt x="415235" y="529093"/>
                      <a:pt x="83591" y="535198"/>
                      <a:pt x="23106" y="519596"/>
                    </a:cubicBezTo>
                    <a:lnTo>
                      <a:pt x="0" y="654583"/>
                    </a:lnTo>
                    <a:cubicBezTo>
                      <a:pt x="0" y="654583"/>
                      <a:pt x="311256" y="730555"/>
                      <a:pt x="411837" y="753618"/>
                    </a:cubicBezTo>
                    <a:cubicBezTo>
                      <a:pt x="507661" y="776003"/>
                      <a:pt x="539602" y="754975"/>
                      <a:pt x="552514" y="748192"/>
                    </a:cubicBezTo>
                    <a:cubicBezTo>
                      <a:pt x="565427" y="742087"/>
                      <a:pt x="655813" y="614562"/>
                      <a:pt x="717657" y="425988"/>
                    </a:cubicBezTo>
                    <a:cubicBezTo>
                      <a:pt x="796490" y="185861"/>
                      <a:pt x="786976" y="89539"/>
                      <a:pt x="755714" y="63762"/>
                    </a:cubicBezTo>
                    <a:cubicBezTo>
                      <a:pt x="724453" y="37308"/>
                      <a:pt x="634746" y="0"/>
                      <a:pt x="634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96FEB70-D59E-F244-BB93-5C62B860FBCB}"/>
                  </a:ext>
                </a:extLst>
              </p:cNvPr>
              <p:cNvSpPr/>
              <p:nvPr/>
            </p:nvSpPr>
            <p:spPr>
              <a:xfrm>
                <a:off x="7967430" y="1363658"/>
                <a:ext cx="431724" cy="394464"/>
              </a:xfrm>
              <a:custGeom>
                <a:avLst/>
                <a:gdLst>
                  <a:gd name="connsiteX0" fmla="*/ 234961 w 431724"/>
                  <a:gd name="connsiteY0" fmla="*/ 291329 h 394464"/>
                  <a:gd name="connsiteX1" fmla="*/ 200981 w 431724"/>
                  <a:gd name="connsiteY1" fmla="*/ 374084 h 394464"/>
                  <a:gd name="connsiteX2" fmla="*/ 259427 w 431724"/>
                  <a:gd name="connsiteY2" fmla="*/ 351700 h 394464"/>
                  <a:gd name="connsiteX3" fmla="*/ 273019 w 431724"/>
                  <a:gd name="connsiteY3" fmla="*/ 394434 h 394464"/>
                  <a:gd name="connsiteX4" fmla="*/ 332823 w 431724"/>
                  <a:gd name="connsiteY4" fmla="*/ 367301 h 394464"/>
                  <a:gd name="connsiteX5" fmla="*/ 425249 w 431724"/>
                  <a:gd name="connsiteY5" fmla="*/ 252664 h 394464"/>
                  <a:gd name="connsiteX6" fmla="*/ 398065 w 431724"/>
                  <a:gd name="connsiteY6" fmla="*/ 154986 h 394464"/>
                  <a:gd name="connsiteX7" fmla="*/ 289329 w 431724"/>
                  <a:gd name="connsiteY7" fmla="*/ 72908 h 394464"/>
                  <a:gd name="connsiteX8" fmla="*/ 194865 w 431724"/>
                  <a:gd name="connsiteY8" fmla="*/ 3041 h 394464"/>
                  <a:gd name="connsiteX9" fmla="*/ 187389 w 431724"/>
                  <a:gd name="connsiteY9" fmla="*/ 78335 h 394464"/>
                  <a:gd name="connsiteX10" fmla="*/ 86129 w 431724"/>
                  <a:gd name="connsiteY10" fmla="*/ 1006 h 394464"/>
                  <a:gd name="connsiteX11" fmla="*/ 51469 w 431724"/>
                  <a:gd name="connsiteY11" fmla="*/ 167195 h 394464"/>
                  <a:gd name="connsiteX12" fmla="*/ 228165 w 431724"/>
                  <a:gd name="connsiteY12" fmla="*/ 239098 h 394464"/>
                  <a:gd name="connsiteX13" fmla="*/ 234961 w 431724"/>
                  <a:gd name="connsiteY13" fmla="*/ 291329 h 39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1724" h="394464">
                    <a:moveTo>
                      <a:pt x="234961" y="291329"/>
                    </a:moveTo>
                    <a:cubicBezTo>
                      <a:pt x="234961" y="291329"/>
                      <a:pt x="188748" y="361874"/>
                      <a:pt x="200981" y="374084"/>
                    </a:cubicBezTo>
                    <a:cubicBezTo>
                      <a:pt x="215932" y="388329"/>
                      <a:pt x="242437" y="339490"/>
                      <a:pt x="259427" y="351700"/>
                    </a:cubicBezTo>
                    <a:cubicBezTo>
                      <a:pt x="276417" y="363909"/>
                      <a:pt x="273019" y="394434"/>
                      <a:pt x="273019" y="394434"/>
                    </a:cubicBezTo>
                    <a:cubicBezTo>
                      <a:pt x="273019" y="394434"/>
                      <a:pt x="303601" y="396469"/>
                      <a:pt x="332823" y="367301"/>
                    </a:cubicBezTo>
                    <a:cubicBezTo>
                      <a:pt x="362046" y="338133"/>
                      <a:pt x="408259" y="295399"/>
                      <a:pt x="425249" y="252664"/>
                    </a:cubicBezTo>
                    <a:cubicBezTo>
                      <a:pt x="442239" y="209930"/>
                      <a:pt x="423210" y="163804"/>
                      <a:pt x="398065" y="154986"/>
                    </a:cubicBezTo>
                    <a:cubicBezTo>
                      <a:pt x="372240" y="146167"/>
                      <a:pt x="330785" y="127853"/>
                      <a:pt x="289329" y="72908"/>
                    </a:cubicBezTo>
                    <a:cubicBezTo>
                      <a:pt x="241078" y="9824"/>
                      <a:pt x="218651" y="-6456"/>
                      <a:pt x="194865" y="3041"/>
                    </a:cubicBezTo>
                    <a:cubicBezTo>
                      <a:pt x="167001" y="13216"/>
                      <a:pt x="199622" y="76300"/>
                      <a:pt x="187389" y="78335"/>
                    </a:cubicBezTo>
                    <a:cubicBezTo>
                      <a:pt x="149332" y="83762"/>
                      <a:pt x="122148" y="7789"/>
                      <a:pt x="86129" y="1006"/>
                    </a:cubicBezTo>
                    <a:cubicBezTo>
                      <a:pt x="31761" y="-9169"/>
                      <a:pt x="-57266" y="58664"/>
                      <a:pt x="51469" y="167195"/>
                    </a:cubicBezTo>
                    <a:cubicBezTo>
                      <a:pt x="103119" y="218748"/>
                      <a:pt x="209816" y="232315"/>
                      <a:pt x="228165" y="239098"/>
                    </a:cubicBezTo>
                    <a:cubicBezTo>
                      <a:pt x="251272" y="245881"/>
                      <a:pt x="250592" y="268266"/>
                      <a:pt x="234961" y="291329"/>
                    </a:cubicBezTo>
                    <a:close/>
                  </a:path>
                </a:pathLst>
              </a:custGeom>
              <a:solidFill>
                <a:schemeClr val="tx2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FF1E006-ED96-A541-4104-96517E3D53D8}"/>
                  </a:ext>
                </a:extLst>
              </p:cNvPr>
              <p:cNvSpPr/>
              <p:nvPr/>
            </p:nvSpPr>
            <p:spPr>
              <a:xfrm>
                <a:off x="8196955" y="1698590"/>
                <a:ext cx="83345" cy="84973"/>
              </a:xfrm>
              <a:custGeom>
                <a:avLst/>
                <a:gdLst>
                  <a:gd name="connsiteX0" fmla="*/ 16990 w 83345"/>
                  <a:gd name="connsiteY0" fmla="*/ 19481 h 84973"/>
                  <a:gd name="connsiteX1" fmla="*/ 78833 w 83345"/>
                  <a:gd name="connsiteY1" fmla="*/ 9306 h 84973"/>
                  <a:gd name="connsiteX2" fmla="*/ 0 w 83345"/>
                  <a:gd name="connsiteY2" fmla="*/ 77138 h 84973"/>
                  <a:gd name="connsiteX3" fmla="*/ 16990 w 83345"/>
                  <a:gd name="connsiteY3" fmla="*/ 19481 h 8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345" h="84973">
                    <a:moveTo>
                      <a:pt x="16990" y="19481"/>
                    </a:moveTo>
                    <a:cubicBezTo>
                      <a:pt x="16990" y="19481"/>
                      <a:pt x="52329" y="-16471"/>
                      <a:pt x="78833" y="9306"/>
                    </a:cubicBezTo>
                    <a:cubicBezTo>
                      <a:pt x="98542" y="28299"/>
                      <a:pt x="50290" y="110376"/>
                      <a:pt x="0" y="77138"/>
                    </a:cubicBezTo>
                    <a:lnTo>
                      <a:pt x="16990" y="19481"/>
                    </a:lnTo>
                    <a:close/>
                  </a:path>
                </a:pathLst>
              </a:custGeom>
              <a:solidFill>
                <a:schemeClr val="bg1"/>
              </a:solidFill>
              <a:ln w="6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E307022-F603-8F4F-0587-491A2282DC72}"/>
                  </a:ext>
                </a:extLst>
              </p:cNvPr>
              <p:cNvSpPr/>
              <p:nvPr/>
            </p:nvSpPr>
            <p:spPr>
              <a:xfrm>
                <a:off x="8196955" y="1698590"/>
                <a:ext cx="83345" cy="84973"/>
              </a:xfrm>
              <a:custGeom>
                <a:avLst/>
                <a:gdLst>
                  <a:gd name="connsiteX0" fmla="*/ 16990 w 83345"/>
                  <a:gd name="connsiteY0" fmla="*/ 19481 h 84973"/>
                  <a:gd name="connsiteX1" fmla="*/ 78833 w 83345"/>
                  <a:gd name="connsiteY1" fmla="*/ 9306 h 84973"/>
                  <a:gd name="connsiteX2" fmla="*/ 0 w 83345"/>
                  <a:gd name="connsiteY2" fmla="*/ 77138 h 8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345" h="84973">
                    <a:moveTo>
                      <a:pt x="16990" y="19481"/>
                    </a:moveTo>
                    <a:cubicBezTo>
                      <a:pt x="16990" y="19481"/>
                      <a:pt x="52329" y="-16471"/>
                      <a:pt x="78833" y="9306"/>
                    </a:cubicBezTo>
                    <a:cubicBezTo>
                      <a:pt x="98542" y="28299"/>
                      <a:pt x="50290" y="110376"/>
                      <a:pt x="0" y="77138"/>
                    </a:cubicBezTo>
                  </a:path>
                </a:pathLst>
              </a:custGeom>
              <a:noFill/>
              <a:ln w="6777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7A09FD-6E33-3CCA-737A-C237B53F2192}"/>
                  </a:ext>
                </a:extLst>
              </p:cNvPr>
              <p:cNvSpPr/>
              <p:nvPr/>
            </p:nvSpPr>
            <p:spPr>
              <a:xfrm>
                <a:off x="7605703" y="2589039"/>
                <a:ext cx="54367" cy="14923"/>
              </a:xfrm>
              <a:custGeom>
                <a:avLst/>
                <a:gdLst>
                  <a:gd name="connsiteX0" fmla="*/ 0 w 54367"/>
                  <a:gd name="connsiteY0" fmla="*/ 14923 h 14923"/>
                  <a:gd name="connsiteX1" fmla="*/ 54368 w 54367"/>
                  <a:gd name="connsiteY1" fmla="*/ 0 h 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367" h="14923">
                    <a:moveTo>
                      <a:pt x="0" y="14923"/>
                    </a:moveTo>
                    <a:lnTo>
                      <a:pt x="54368" y="0"/>
                    </a:lnTo>
                  </a:path>
                </a:pathLst>
              </a:custGeom>
              <a:ln w="6777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BA68B5C-18AF-6A22-0E5C-FB5643843897}"/>
                  </a:ext>
                </a:extLst>
              </p:cNvPr>
              <p:cNvSpPr/>
              <p:nvPr/>
            </p:nvSpPr>
            <p:spPr>
              <a:xfrm>
                <a:off x="7626091" y="2614137"/>
                <a:ext cx="67959" cy="18314"/>
              </a:xfrm>
              <a:custGeom>
                <a:avLst/>
                <a:gdLst>
                  <a:gd name="connsiteX0" fmla="*/ 0 w 67959"/>
                  <a:gd name="connsiteY0" fmla="*/ 18315 h 18314"/>
                  <a:gd name="connsiteX1" fmla="*/ 67960 w 67959"/>
                  <a:gd name="connsiteY1" fmla="*/ 0 h 18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959" h="18314">
                    <a:moveTo>
                      <a:pt x="0" y="18315"/>
                    </a:moveTo>
                    <a:lnTo>
                      <a:pt x="67960" y="0"/>
                    </a:lnTo>
                  </a:path>
                </a:pathLst>
              </a:custGeom>
              <a:ln w="6777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8CFC0D0-5DAC-4EF5-EEE3-45298084F816}"/>
                  </a:ext>
                </a:extLst>
              </p:cNvPr>
              <p:cNvSpPr/>
              <p:nvPr/>
            </p:nvSpPr>
            <p:spPr>
              <a:xfrm>
                <a:off x="7651237" y="2641270"/>
                <a:ext cx="54367" cy="14923"/>
              </a:xfrm>
              <a:custGeom>
                <a:avLst/>
                <a:gdLst>
                  <a:gd name="connsiteX0" fmla="*/ 0 w 54367"/>
                  <a:gd name="connsiteY0" fmla="*/ 14923 h 14923"/>
                  <a:gd name="connsiteX1" fmla="*/ 54368 w 54367"/>
                  <a:gd name="connsiteY1" fmla="*/ 0 h 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367" h="14923">
                    <a:moveTo>
                      <a:pt x="0" y="14923"/>
                    </a:moveTo>
                    <a:lnTo>
                      <a:pt x="54368" y="0"/>
                    </a:lnTo>
                  </a:path>
                </a:pathLst>
              </a:custGeom>
              <a:ln w="6777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1862DD0-9319-058F-3014-D5DBC16E888B}"/>
                  </a:ext>
                </a:extLst>
              </p:cNvPr>
              <p:cNvSpPr/>
              <p:nvPr/>
            </p:nvSpPr>
            <p:spPr>
              <a:xfrm>
                <a:off x="7224448" y="2930236"/>
                <a:ext cx="35339" cy="74615"/>
              </a:xfrm>
              <a:custGeom>
                <a:avLst/>
                <a:gdLst>
                  <a:gd name="connsiteX0" fmla="*/ 35339 w 35339"/>
                  <a:gd name="connsiteY0" fmla="*/ 0 h 74615"/>
                  <a:gd name="connsiteX1" fmla="*/ 0 w 35339"/>
                  <a:gd name="connsiteY1" fmla="*/ 74616 h 74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39" h="74615">
                    <a:moveTo>
                      <a:pt x="35339" y="0"/>
                    </a:moveTo>
                    <a:cubicBezTo>
                      <a:pt x="10874" y="32559"/>
                      <a:pt x="0" y="74616"/>
                      <a:pt x="0" y="74616"/>
                    </a:cubicBezTo>
                  </a:path>
                </a:pathLst>
              </a:custGeom>
              <a:noFill/>
              <a:ln w="6777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AAA8DF-E4BC-26A9-BE62-83A75001CD56}"/>
                  </a:ext>
                </a:extLst>
              </p:cNvPr>
              <p:cNvSpPr/>
              <p:nvPr/>
            </p:nvSpPr>
            <p:spPr>
              <a:xfrm>
                <a:off x="7219011" y="2910564"/>
                <a:ext cx="28543" cy="49517"/>
              </a:xfrm>
              <a:custGeom>
                <a:avLst/>
                <a:gdLst>
                  <a:gd name="connsiteX0" fmla="*/ 28543 w 28543"/>
                  <a:gd name="connsiteY0" fmla="*/ 0 h 49517"/>
                  <a:gd name="connsiteX1" fmla="*/ 0 w 28543"/>
                  <a:gd name="connsiteY1" fmla="*/ 49518 h 49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43" h="49517">
                    <a:moveTo>
                      <a:pt x="28543" y="0"/>
                    </a:moveTo>
                    <a:cubicBezTo>
                      <a:pt x="14272" y="17636"/>
                      <a:pt x="0" y="49518"/>
                      <a:pt x="0" y="49518"/>
                    </a:cubicBezTo>
                  </a:path>
                </a:pathLst>
              </a:custGeom>
              <a:noFill/>
              <a:ln w="6777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F36241E-3FE6-2EFA-C459-DD4672BDFE52}"/>
                  </a:ext>
                </a:extLst>
              </p:cNvPr>
              <p:cNvSpPr/>
              <p:nvPr/>
            </p:nvSpPr>
            <p:spPr>
              <a:xfrm>
                <a:off x="7221050" y="2888858"/>
                <a:ext cx="21067" cy="36629"/>
              </a:xfrm>
              <a:custGeom>
                <a:avLst/>
                <a:gdLst>
                  <a:gd name="connsiteX0" fmla="*/ 21068 w 21067"/>
                  <a:gd name="connsiteY0" fmla="*/ 0 h 36629"/>
                  <a:gd name="connsiteX1" fmla="*/ 0 w 21067"/>
                  <a:gd name="connsiteY1" fmla="*/ 36629 h 3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7" h="36629">
                    <a:moveTo>
                      <a:pt x="21068" y="0"/>
                    </a:moveTo>
                    <a:cubicBezTo>
                      <a:pt x="15631" y="4748"/>
                      <a:pt x="0" y="36629"/>
                      <a:pt x="0" y="36629"/>
                    </a:cubicBezTo>
                  </a:path>
                </a:pathLst>
              </a:custGeom>
              <a:noFill/>
              <a:ln w="6777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3200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ED7B71A-2A61-40C9-5B93-D36424559C33}"/>
                </a:ext>
              </a:extLst>
            </p:cNvPr>
            <p:cNvSpPr/>
            <p:nvPr/>
          </p:nvSpPr>
          <p:spPr>
            <a:xfrm>
              <a:off x="8095015" y="2282436"/>
              <a:ext cx="204559" cy="291980"/>
            </a:xfrm>
            <a:custGeom>
              <a:avLst/>
              <a:gdLst>
                <a:gd name="connsiteX0" fmla="*/ 204559 w 204559"/>
                <a:gd name="connsiteY0" fmla="*/ 0 h 291980"/>
                <a:gd name="connsiteX1" fmla="*/ 86309 w 204559"/>
                <a:gd name="connsiteY1" fmla="*/ 291679 h 291980"/>
                <a:gd name="connsiteX2" fmla="*/ 0 w 204559"/>
                <a:gd name="connsiteY2" fmla="*/ 291679 h 29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559" h="291980">
                  <a:moveTo>
                    <a:pt x="204559" y="0"/>
                  </a:moveTo>
                  <a:cubicBezTo>
                    <a:pt x="204559" y="0"/>
                    <a:pt x="112134" y="261833"/>
                    <a:pt x="86309" y="291679"/>
                  </a:cubicBezTo>
                  <a:cubicBezTo>
                    <a:pt x="23106" y="292358"/>
                    <a:pt x="0" y="291679"/>
                    <a:pt x="0" y="291679"/>
                  </a:cubicBezTo>
                </a:path>
              </a:pathLst>
            </a:custGeom>
            <a:noFill/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2A3271A-8912-0B45-6BDF-6E17FE835CC9}"/>
                </a:ext>
              </a:extLst>
            </p:cNvPr>
            <p:cNvSpPr/>
            <p:nvPr/>
          </p:nvSpPr>
          <p:spPr>
            <a:xfrm>
              <a:off x="8095015" y="2714529"/>
              <a:ext cx="279994" cy="88526"/>
            </a:xfrm>
            <a:custGeom>
              <a:avLst/>
              <a:gdLst>
                <a:gd name="connsiteX0" fmla="*/ 279995 w 279994"/>
                <a:gd name="connsiteY0" fmla="*/ 0 h 88526"/>
                <a:gd name="connsiteX1" fmla="*/ 204559 w 279994"/>
                <a:gd name="connsiteY1" fmla="*/ 87504 h 88526"/>
                <a:gd name="connsiteX2" fmla="*/ 0 w 279994"/>
                <a:gd name="connsiteY2" fmla="*/ 65119 h 8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994" h="88526">
                  <a:moveTo>
                    <a:pt x="279995" y="0"/>
                  </a:moveTo>
                  <a:cubicBezTo>
                    <a:pt x="279995" y="0"/>
                    <a:pt x="244656" y="81399"/>
                    <a:pt x="204559" y="87504"/>
                  </a:cubicBezTo>
                  <a:cubicBezTo>
                    <a:pt x="164463" y="94287"/>
                    <a:pt x="0" y="65119"/>
                    <a:pt x="0" y="65119"/>
                  </a:cubicBezTo>
                </a:path>
              </a:pathLst>
            </a:custGeom>
            <a:noFill/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D8718C0-BF8E-F7EC-43B7-D8584F911AEA}"/>
                </a:ext>
              </a:extLst>
            </p:cNvPr>
            <p:cNvSpPr/>
            <p:nvPr/>
          </p:nvSpPr>
          <p:spPr>
            <a:xfrm>
              <a:off x="7787156" y="2564619"/>
              <a:ext cx="91745" cy="14244"/>
            </a:xfrm>
            <a:custGeom>
              <a:avLst/>
              <a:gdLst>
                <a:gd name="connsiteX0" fmla="*/ 91746 w 91745"/>
                <a:gd name="connsiteY0" fmla="*/ 8140 h 14244"/>
                <a:gd name="connsiteX1" fmla="*/ 2039 w 91745"/>
                <a:gd name="connsiteY1" fmla="*/ 0 h 14244"/>
                <a:gd name="connsiteX2" fmla="*/ 0 w 91745"/>
                <a:gd name="connsiteY2" fmla="*/ 14245 h 1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45" h="14244">
                  <a:moveTo>
                    <a:pt x="91746" y="8140"/>
                  </a:moveTo>
                  <a:lnTo>
                    <a:pt x="2039" y="0"/>
                  </a:lnTo>
                  <a:lnTo>
                    <a:pt x="0" y="14245"/>
                  </a:lnTo>
                </a:path>
              </a:pathLst>
            </a:custGeom>
            <a:noFill/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336AB25-6492-56D4-4758-FDA9A4755457}"/>
                </a:ext>
              </a:extLst>
            </p:cNvPr>
            <p:cNvSpPr/>
            <p:nvPr/>
          </p:nvSpPr>
          <p:spPr>
            <a:xfrm>
              <a:off x="7766089" y="2672473"/>
              <a:ext cx="107376" cy="53587"/>
            </a:xfrm>
            <a:custGeom>
              <a:avLst/>
              <a:gdLst>
                <a:gd name="connsiteX0" fmla="*/ 107377 w 107376"/>
                <a:gd name="connsiteY0" fmla="*/ 53588 h 53587"/>
                <a:gd name="connsiteX1" fmla="*/ 0 w 107376"/>
                <a:gd name="connsiteY1" fmla="*/ 27133 h 53587"/>
                <a:gd name="connsiteX2" fmla="*/ 2718 w 107376"/>
                <a:gd name="connsiteY2" fmla="*/ 0 h 5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76" h="53587">
                  <a:moveTo>
                    <a:pt x="107377" y="53588"/>
                  </a:moveTo>
                  <a:lnTo>
                    <a:pt x="0" y="27133"/>
                  </a:lnTo>
                  <a:lnTo>
                    <a:pt x="2718" y="0"/>
                  </a:lnTo>
                </a:path>
              </a:pathLst>
            </a:custGeom>
            <a:noFill/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BA1E9A5-21DB-8F2A-F197-116EBB6CAB6C}"/>
                </a:ext>
              </a:extLst>
            </p:cNvPr>
            <p:cNvSpPr/>
            <p:nvPr/>
          </p:nvSpPr>
          <p:spPr>
            <a:xfrm>
              <a:off x="7754536" y="2170513"/>
              <a:ext cx="51649" cy="394784"/>
            </a:xfrm>
            <a:custGeom>
              <a:avLst/>
              <a:gdLst>
                <a:gd name="connsiteX0" fmla="*/ 51650 w 51649"/>
                <a:gd name="connsiteY0" fmla="*/ 0 h 394784"/>
                <a:gd name="connsiteX1" fmla="*/ 16310 w 51649"/>
                <a:gd name="connsiteY1" fmla="*/ 292358 h 394784"/>
                <a:gd name="connsiteX2" fmla="*/ 0 w 51649"/>
                <a:gd name="connsiteY2" fmla="*/ 394785 h 39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49" h="394784">
                  <a:moveTo>
                    <a:pt x="51650" y="0"/>
                  </a:moveTo>
                  <a:cubicBezTo>
                    <a:pt x="51650" y="0"/>
                    <a:pt x="19708" y="249623"/>
                    <a:pt x="16310" y="292358"/>
                  </a:cubicBezTo>
                  <a:cubicBezTo>
                    <a:pt x="13592" y="335092"/>
                    <a:pt x="0" y="394785"/>
                    <a:pt x="0" y="394785"/>
                  </a:cubicBezTo>
                </a:path>
              </a:pathLst>
            </a:custGeom>
            <a:noFill/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6D75021-2BB3-9ECF-8DF5-A912508DCC2E}"/>
                </a:ext>
              </a:extLst>
            </p:cNvPr>
            <p:cNvSpPr/>
            <p:nvPr/>
          </p:nvSpPr>
          <p:spPr>
            <a:xfrm>
              <a:off x="7641043" y="2553766"/>
              <a:ext cx="39416" cy="7461"/>
            </a:xfrm>
            <a:custGeom>
              <a:avLst/>
              <a:gdLst>
                <a:gd name="connsiteX0" fmla="*/ 39417 w 39416"/>
                <a:gd name="connsiteY0" fmla="*/ 0 h 7461"/>
                <a:gd name="connsiteX1" fmla="*/ 0 w 39416"/>
                <a:gd name="connsiteY1" fmla="*/ 7462 h 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16" h="7461">
                  <a:moveTo>
                    <a:pt x="39417" y="0"/>
                  </a:moveTo>
                  <a:cubicBezTo>
                    <a:pt x="39417" y="0"/>
                    <a:pt x="9514" y="4748"/>
                    <a:pt x="0" y="7462"/>
                  </a:cubicBezTo>
                </a:path>
              </a:pathLst>
            </a:custGeom>
            <a:solidFill>
              <a:schemeClr val="bg1"/>
            </a:solidFill>
            <a:ln w="6777" cap="rnd">
              <a:solidFill>
                <a:srgbClr val="331E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ABA74E-1C50-5482-DFCC-16A25F9E35CC}"/>
                </a:ext>
              </a:extLst>
            </p:cNvPr>
            <p:cNvSpPr/>
            <p:nvPr/>
          </p:nvSpPr>
          <p:spPr>
            <a:xfrm>
              <a:off x="8181324" y="2574116"/>
              <a:ext cx="41455" cy="87503"/>
            </a:xfrm>
            <a:custGeom>
              <a:avLst/>
              <a:gdLst>
                <a:gd name="connsiteX0" fmla="*/ 41456 w 41455"/>
                <a:gd name="connsiteY0" fmla="*/ 40699 h 87503"/>
                <a:gd name="connsiteX1" fmla="*/ 0 w 41455"/>
                <a:gd name="connsiteY1" fmla="*/ 0 h 87503"/>
                <a:gd name="connsiteX2" fmla="*/ 33980 w 41455"/>
                <a:gd name="connsiteY2" fmla="*/ 87504 h 8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455" h="87503">
                  <a:moveTo>
                    <a:pt x="41456" y="40699"/>
                  </a:moveTo>
                  <a:lnTo>
                    <a:pt x="0" y="0"/>
                  </a:lnTo>
                  <a:lnTo>
                    <a:pt x="33980" y="87504"/>
                  </a:lnTo>
                </a:path>
              </a:pathLst>
            </a:custGeom>
            <a:noFill/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EBD7D6B-ABBB-2D38-0EE9-6E22FCB4A0C8}"/>
                </a:ext>
              </a:extLst>
            </p:cNvPr>
            <p:cNvSpPr/>
            <p:nvPr/>
          </p:nvSpPr>
          <p:spPr>
            <a:xfrm>
              <a:off x="8014822" y="1971764"/>
              <a:ext cx="182812" cy="63074"/>
            </a:xfrm>
            <a:custGeom>
              <a:avLst/>
              <a:gdLst>
                <a:gd name="connsiteX0" fmla="*/ 0 w 182812"/>
                <a:gd name="connsiteY0" fmla="*/ 0 h 63074"/>
                <a:gd name="connsiteX1" fmla="*/ 40776 w 182812"/>
                <a:gd name="connsiteY1" fmla="*/ 59014 h 63074"/>
                <a:gd name="connsiteX2" fmla="*/ 182812 w 182812"/>
                <a:gd name="connsiteY2" fmla="*/ 45448 h 6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12" h="63074">
                  <a:moveTo>
                    <a:pt x="0" y="0"/>
                  </a:moveTo>
                  <a:cubicBezTo>
                    <a:pt x="0" y="0"/>
                    <a:pt x="8835" y="50874"/>
                    <a:pt x="40776" y="59014"/>
                  </a:cubicBezTo>
                  <a:cubicBezTo>
                    <a:pt x="95824" y="73259"/>
                    <a:pt x="182812" y="45448"/>
                    <a:pt x="182812" y="45448"/>
                  </a:cubicBezTo>
                </a:path>
              </a:pathLst>
            </a:custGeom>
            <a:noFill/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AD2AB52-C702-FC55-FAA6-47F0AD41F6CE}"/>
                </a:ext>
              </a:extLst>
            </p:cNvPr>
            <p:cNvSpPr/>
            <p:nvPr/>
          </p:nvSpPr>
          <p:spPr>
            <a:xfrm>
              <a:off x="8030453" y="1971764"/>
              <a:ext cx="6116" cy="16279"/>
            </a:xfrm>
            <a:custGeom>
              <a:avLst/>
              <a:gdLst>
                <a:gd name="connsiteX0" fmla="*/ 6116 w 6116"/>
                <a:gd name="connsiteY0" fmla="*/ 0 h 16279"/>
                <a:gd name="connsiteX1" fmla="*/ 0 w 6116"/>
                <a:gd name="connsiteY1" fmla="*/ 16280 h 1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6" h="16279">
                  <a:moveTo>
                    <a:pt x="6116" y="0"/>
                  </a:moveTo>
                  <a:lnTo>
                    <a:pt x="0" y="16280"/>
                  </a:lnTo>
                </a:path>
              </a:pathLst>
            </a:custGeom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E861925-42D9-BD41-1FBD-40A02ACA963B}"/>
                </a:ext>
              </a:extLst>
            </p:cNvPr>
            <p:cNvSpPr/>
            <p:nvPr/>
          </p:nvSpPr>
          <p:spPr>
            <a:xfrm>
              <a:off x="8038608" y="1991435"/>
              <a:ext cx="6795" cy="14923"/>
            </a:xfrm>
            <a:custGeom>
              <a:avLst/>
              <a:gdLst>
                <a:gd name="connsiteX0" fmla="*/ 6796 w 6795"/>
                <a:gd name="connsiteY0" fmla="*/ 0 h 14923"/>
                <a:gd name="connsiteX1" fmla="*/ 0 w 6795"/>
                <a:gd name="connsiteY1" fmla="*/ 14923 h 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95" h="14923">
                  <a:moveTo>
                    <a:pt x="6796" y="0"/>
                  </a:moveTo>
                  <a:lnTo>
                    <a:pt x="0" y="14923"/>
                  </a:lnTo>
                </a:path>
              </a:pathLst>
            </a:custGeom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006DD4-607D-A91D-CE18-49BA20E05F24}"/>
                </a:ext>
              </a:extLst>
            </p:cNvPr>
            <p:cNvSpPr/>
            <p:nvPr/>
          </p:nvSpPr>
          <p:spPr>
            <a:xfrm>
              <a:off x="8058316" y="2009071"/>
              <a:ext cx="3397" cy="13566"/>
            </a:xfrm>
            <a:custGeom>
              <a:avLst/>
              <a:gdLst>
                <a:gd name="connsiteX0" fmla="*/ 3398 w 3397"/>
                <a:gd name="connsiteY0" fmla="*/ 0 h 13566"/>
                <a:gd name="connsiteX1" fmla="*/ 0 w 3397"/>
                <a:gd name="connsiteY1" fmla="*/ 13567 h 1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7" h="13566">
                  <a:moveTo>
                    <a:pt x="3398" y="0"/>
                  </a:moveTo>
                  <a:lnTo>
                    <a:pt x="0" y="13567"/>
                  </a:lnTo>
                </a:path>
              </a:pathLst>
            </a:custGeom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C19284D-25A0-BB98-B1EB-587295825AE5}"/>
                </a:ext>
              </a:extLst>
            </p:cNvPr>
            <p:cNvSpPr/>
            <p:nvPr/>
          </p:nvSpPr>
          <p:spPr>
            <a:xfrm>
              <a:off x="8084821" y="2011106"/>
              <a:ext cx="3397" cy="14923"/>
            </a:xfrm>
            <a:custGeom>
              <a:avLst/>
              <a:gdLst>
                <a:gd name="connsiteX0" fmla="*/ 3398 w 3397"/>
                <a:gd name="connsiteY0" fmla="*/ 0 h 14923"/>
                <a:gd name="connsiteX1" fmla="*/ 0 w 3397"/>
                <a:gd name="connsiteY1" fmla="*/ 14923 h 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7" h="14923">
                  <a:moveTo>
                    <a:pt x="3398" y="0"/>
                  </a:moveTo>
                  <a:lnTo>
                    <a:pt x="0" y="14923"/>
                  </a:lnTo>
                </a:path>
              </a:pathLst>
            </a:custGeom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1241118-ECC3-9399-FF9C-D99C9711A206}"/>
                </a:ext>
              </a:extLst>
            </p:cNvPr>
            <p:cNvSpPr/>
            <p:nvPr/>
          </p:nvSpPr>
          <p:spPr>
            <a:xfrm>
              <a:off x="8107927" y="2007036"/>
              <a:ext cx="2718" cy="18993"/>
            </a:xfrm>
            <a:custGeom>
              <a:avLst/>
              <a:gdLst>
                <a:gd name="connsiteX0" fmla="*/ 2718 w 2718"/>
                <a:gd name="connsiteY0" fmla="*/ 0 h 18993"/>
                <a:gd name="connsiteX1" fmla="*/ 0 w 2718"/>
                <a:gd name="connsiteY1" fmla="*/ 18993 h 1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8" h="18993">
                  <a:moveTo>
                    <a:pt x="2718" y="0"/>
                  </a:moveTo>
                  <a:lnTo>
                    <a:pt x="0" y="18993"/>
                  </a:lnTo>
                </a:path>
              </a:pathLst>
            </a:custGeom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C015FAC-254B-4D0F-4850-E820C49A4826}"/>
                </a:ext>
              </a:extLst>
            </p:cNvPr>
            <p:cNvSpPr/>
            <p:nvPr/>
          </p:nvSpPr>
          <p:spPr>
            <a:xfrm>
              <a:off x="8137830" y="2003645"/>
              <a:ext cx="6795" cy="18993"/>
            </a:xfrm>
            <a:custGeom>
              <a:avLst/>
              <a:gdLst>
                <a:gd name="connsiteX0" fmla="*/ 0 w 6795"/>
                <a:gd name="connsiteY0" fmla="*/ 0 h 18993"/>
                <a:gd name="connsiteX1" fmla="*/ 0 w 6795"/>
                <a:gd name="connsiteY1" fmla="*/ 18993 h 1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95" h="18993">
                  <a:moveTo>
                    <a:pt x="0" y="0"/>
                  </a:moveTo>
                  <a:lnTo>
                    <a:pt x="0" y="18993"/>
                  </a:lnTo>
                </a:path>
              </a:pathLst>
            </a:custGeom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26491EC-6181-D503-887C-1852EEAE29F1}"/>
                </a:ext>
              </a:extLst>
            </p:cNvPr>
            <p:cNvSpPr/>
            <p:nvPr/>
          </p:nvSpPr>
          <p:spPr>
            <a:xfrm>
              <a:off x="8166373" y="1993470"/>
              <a:ext cx="2038" cy="22384"/>
            </a:xfrm>
            <a:custGeom>
              <a:avLst/>
              <a:gdLst>
                <a:gd name="connsiteX0" fmla="*/ 2039 w 2038"/>
                <a:gd name="connsiteY0" fmla="*/ 0 h 22384"/>
                <a:gd name="connsiteX1" fmla="*/ 0 w 2038"/>
                <a:gd name="connsiteY1" fmla="*/ 22385 h 2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8" h="22384">
                  <a:moveTo>
                    <a:pt x="2039" y="0"/>
                  </a:moveTo>
                  <a:lnTo>
                    <a:pt x="0" y="22385"/>
                  </a:lnTo>
                </a:path>
              </a:pathLst>
            </a:custGeom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11B9A9C-64F1-F605-B346-4611C44F9BBC}"/>
                </a:ext>
              </a:extLst>
            </p:cNvPr>
            <p:cNvSpPr/>
            <p:nvPr/>
          </p:nvSpPr>
          <p:spPr>
            <a:xfrm>
              <a:off x="8191518" y="1987365"/>
              <a:ext cx="6795" cy="21706"/>
            </a:xfrm>
            <a:custGeom>
              <a:avLst/>
              <a:gdLst>
                <a:gd name="connsiteX0" fmla="*/ 0 w 6795"/>
                <a:gd name="connsiteY0" fmla="*/ 0 h 21706"/>
                <a:gd name="connsiteX1" fmla="*/ 0 w 6795"/>
                <a:gd name="connsiteY1" fmla="*/ 21706 h 2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95" h="21706">
                  <a:moveTo>
                    <a:pt x="0" y="0"/>
                  </a:moveTo>
                  <a:lnTo>
                    <a:pt x="0" y="21706"/>
                  </a:lnTo>
                </a:path>
              </a:pathLst>
            </a:custGeom>
            <a:ln w="6777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3200"/>
            </a:p>
          </p:txBody>
        </p:sp>
      </p:grpSp>
      <p:sp>
        <p:nvSpPr>
          <p:cNvPr id="86" name="TextBox 85" title="0">
            <a:extLst>
              <a:ext uri="{FF2B5EF4-FFF2-40B4-BE49-F238E27FC236}">
                <a16:creationId xmlns:a16="http://schemas.microsoft.com/office/drawing/2014/main" id="{DD8F0D94-2C3C-E8A1-E096-644475600F6A}"/>
              </a:ext>
            </a:extLst>
          </p:cNvPr>
          <p:cNvSpPr txBox="1"/>
          <p:nvPr/>
        </p:nvSpPr>
        <p:spPr>
          <a:xfrm>
            <a:off x="2317299" y="3092975"/>
            <a:ext cx="3349958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4" name="Title 11">
            <a:extLst>
              <a:ext uri="{FF2B5EF4-FFF2-40B4-BE49-F238E27FC236}">
                <a16:creationId xmlns:a16="http://schemas.microsoft.com/office/drawing/2014/main" id="{643E3497-88CA-FC27-6221-47CA199CB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80" y="311612"/>
            <a:ext cx="10972800" cy="7159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Recommendations and Conclusion</a:t>
            </a:r>
          </a:p>
        </p:txBody>
      </p:sp>
      <p:pic>
        <p:nvPicPr>
          <p:cNvPr id="2050" name="Picture 2" descr="Man, Call, Head Phone, 24 Hours Support, Custom Care , Business Customer  Support Service Purple Color Icon Stock Vector - Illustration of customer,  telephone: 140921275">
            <a:extLst>
              <a:ext uri="{FF2B5EF4-FFF2-40B4-BE49-F238E27FC236}">
                <a16:creationId xmlns:a16="http://schemas.microsoft.com/office/drawing/2014/main" id="{5CAFF39D-E23E-40AF-42FF-E3B35B3F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432" y="2120409"/>
            <a:ext cx="2661089" cy="266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21F41B5-2B3B-21A2-1A74-0BE98DDEB8DE}"/>
              </a:ext>
            </a:extLst>
          </p:cNvPr>
          <p:cNvCxnSpPr>
            <a:cxnSpLocks/>
          </p:cNvCxnSpPr>
          <p:nvPr/>
        </p:nvCxnSpPr>
        <p:spPr>
          <a:xfrm flipV="1">
            <a:off x="5827880" y="2828970"/>
            <a:ext cx="594551" cy="365602"/>
          </a:xfrm>
          <a:prstGeom prst="straightConnector1">
            <a:avLst/>
          </a:prstGeom>
          <a:ln w="57150">
            <a:solidFill>
              <a:srgbClr val="7D02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4F3E4F-E9BE-9A73-F4FA-0884EF05CBF2}"/>
              </a:ext>
            </a:extLst>
          </p:cNvPr>
          <p:cNvCxnSpPr>
            <a:cxnSpLocks/>
          </p:cNvCxnSpPr>
          <p:nvPr/>
        </p:nvCxnSpPr>
        <p:spPr>
          <a:xfrm>
            <a:off x="5897415" y="3928943"/>
            <a:ext cx="753992" cy="393534"/>
          </a:xfrm>
          <a:prstGeom prst="straightConnector1">
            <a:avLst/>
          </a:prstGeom>
          <a:ln w="57150">
            <a:solidFill>
              <a:srgbClr val="7D02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BF828FD-58A9-8C2B-47EF-4E6EC62C5214}"/>
              </a:ext>
            </a:extLst>
          </p:cNvPr>
          <p:cNvCxnSpPr>
            <a:cxnSpLocks/>
          </p:cNvCxnSpPr>
          <p:nvPr/>
        </p:nvCxnSpPr>
        <p:spPr>
          <a:xfrm flipH="1" flipV="1">
            <a:off x="3482616" y="2669644"/>
            <a:ext cx="875677" cy="454768"/>
          </a:xfrm>
          <a:prstGeom prst="straightConnector1">
            <a:avLst/>
          </a:prstGeom>
          <a:ln w="57150">
            <a:solidFill>
              <a:srgbClr val="7D02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915541F-6EAB-9189-01FE-D57BE6526BF0}"/>
              </a:ext>
            </a:extLst>
          </p:cNvPr>
          <p:cNvCxnSpPr>
            <a:cxnSpLocks/>
          </p:cNvCxnSpPr>
          <p:nvPr/>
        </p:nvCxnSpPr>
        <p:spPr>
          <a:xfrm flipH="1">
            <a:off x="3570546" y="3992759"/>
            <a:ext cx="813922" cy="360507"/>
          </a:xfrm>
          <a:prstGeom prst="straightConnector1">
            <a:avLst/>
          </a:prstGeom>
          <a:ln w="57150">
            <a:solidFill>
              <a:srgbClr val="7D02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C1DC7AD6-BA7C-A312-5CAB-21E04F5A450B}"/>
              </a:ext>
            </a:extLst>
          </p:cNvPr>
          <p:cNvGrpSpPr/>
          <p:nvPr/>
        </p:nvGrpSpPr>
        <p:grpSpPr>
          <a:xfrm>
            <a:off x="6294306" y="1300002"/>
            <a:ext cx="3449791" cy="2430413"/>
            <a:chOff x="6297465" y="1249169"/>
            <a:chExt cx="3380519" cy="2249438"/>
          </a:xfrm>
        </p:grpSpPr>
        <p:sp>
          <p:nvSpPr>
            <p:cNvPr id="102" name="Cloud 101">
              <a:extLst>
                <a:ext uri="{FF2B5EF4-FFF2-40B4-BE49-F238E27FC236}">
                  <a16:creationId xmlns:a16="http://schemas.microsoft.com/office/drawing/2014/main" id="{76C30BFA-DC7A-EB89-CD35-0FEA2FF00CD8}"/>
                </a:ext>
              </a:extLst>
            </p:cNvPr>
            <p:cNvSpPr/>
            <p:nvPr/>
          </p:nvSpPr>
          <p:spPr>
            <a:xfrm>
              <a:off x="6297465" y="1249169"/>
              <a:ext cx="3380519" cy="2249438"/>
            </a:xfrm>
            <a:prstGeom prst="cloud">
              <a:avLst/>
            </a:prstGeom>
            <a:noFill/>
            <a:ln>
              <a:solidFill>
                <a:srgbClr val="331E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ADA37F-89A1-E287-F93A-B91FE82B26B1}"/>
                </a:ext>
              </a:extLst>
            </p:cNvPr>
            <p:cNvSpPr txBox="1"/>
            <p:nvPr/>
          </p:nvSpPr>
          <p:spPr>
            <a:xfrm>
              <a:off x="6756009" y="1646854"/>
              <a:ext cx="2465479" cy="179460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 sz="1200" b="1" dirty="0"/>
                <a:t> Filter customers that:</a:t>
              </a:r>
              <a:endParaRPr lang="en-US" b="1" dirty="0">
                <a:cs typeface="Calibri"/>
              </a:endParaRPr>
            </a:p>
            <a:p>
              <a:pPr marL="285750" indent="-285750" algn="ctr">
                <a:buFont typeface="Arial"/>
                <a:buChar char="•"/>
              </a:pPr>
              <a:r>
                <a:rPr lang="en-GB" sz="1200" dirty="0"/>
                <a:t>Use </a:t>
              </a:r>
              <a:r>
                <a:rPr lang="en-GB" sz="1200" dirty="0" err="1"/>
                <a:t>Fiber</a:t>
              </a:r>
              <a:r>
                <a:rPr lang="en-GB" sz="1200" dirty="0"/>
                <a:t>-optic internet service</a:t>
              </a:r>
              <a:endParaRPr lang="en-GB" sz="1200" dirty="0">
                <a:cs typeface="Calibri"/>
              </a:endParaRPr>
            </a:p>
            <a:p>
              <a:pPr marL="285750" indent="-285750" algn="ctr">
                <a:buFont typeface="Arial"/>
                <a:buChar char="•"/>
              </a:pPr>
              <a:r>
                <a:rPr lang="en-GB" sz="1200" dirty="0"/>
                <a:t>Do not have tech support or online security.</a:t>
              </a:r>
              <a:endParaRPr lang="en-GB" sz="1200" dirty="0">
                <a:cs typeface="Calibri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GB" sz="1200" dirty="0"/>
                <a:t>Do not have dependents or partners.</a:t>
              </a:r>
              <a:endParaRPr lang="en-GB" sz="1200" dirty="0">
                <a:cs typeface="Calibri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GB" sz="1200" dirty="0"/>
                <a:t>Use Paperless billing, pay monthly via electronic check</a:t>
              </a:r>
              <a:endParaRPr lang="en-GB" sz="1200" dirty="0">
                <a:cs typeface="Calibri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sz="1200" dirty="0">
                <a:cs typeface="Calibri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200" dirty="0">
                <a:cs typeface="Calibri"/>
              </a:endParaRPr>
            </a:p>
          </p:txBody>
        </p:sp>
      </p:grp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FD74439B-62EC-C2D3-6AE3-C35B73441899}"/>
              </a:ext>
            </a:extLst>
          </p:cNvPr>
          <p:cNvGrpSpPr/>
          <p:nvPr/>
        </p:nvGrpSpPr>
        <p:grpSpPr>
          <a:xfrm>
            <a:off x="1483936" y="3997887"/>
            <a:ext cx="2192137" cy="1361638"/>
            <a:chOff x="1684467" y="4011742"/>
            <a:chExt cx="1797078" cy="1236948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205C6D7-F68B-791A-C879-712DD847D07D}"/>
                </a:ext>
              </a:extLst>
            </p:cNvPr>
            <p:cNvSpPr txBox="1"/>
            <p:nvPr/>
          </p:nvSpPr>
          <p:spPr>
            <a:xfrm>
              <a:off x="1739610" y="4346487"/>
              <a:ext cx="1670783" cy="419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GB" sz="1200" dirty="0"/>
                <a:t>Pay great importance to new joining customers</a:t>
              </a:r>
              <a:endParaRPr lang="en-US" sz="1200" dirty="0"/>
            </a:p>
          </p:txBody>
        </p:sp>
        <p:sp>
          <p:nvSpPr>
            <p:cNvPr id="112" name="Cloud 111">
              <a:extLst>
                <a:ext uri="{FF2B5EF4-FFF2-40B4-BE49-F238E27FC236}">
                  <a16:creationId xmlns:a16="http://schemas.microsoft.com/office/drawing/2014/main" id="{BE62D83B-4444-466D-2FA1-F7B65808D381}"/>
                </a:ext>
              </a:extLst>
            </p:cNvPr>
            <p:cNvSpPr/>
            <p:nvPr/>
          </p:nvSpPr>
          <p:spPr>
            <a:xfrm rot="168421">
              <a:off x="1684467" y="4011742"/>
              <a:ext cx="1797078" cy="1236948"/>
            </a:xfrm>
            <a:prstGeom prst="cloud">
              <a:avLst/>
            </a:prstGeom>
            <a:noFill/>
            <a:ln>
              <a:solidFill>
                <a:srgbClr val="331E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66A8EC5D-9891-895A-E8E7-A6EFC0FD8559}"/>
              </a:ext>
            </a:extLst>
          </p:cNvPr>
          <p:cNvGrpSpPr/>
          <p:nvPr/>
        </p:nvGrpSpPr>
        <p:grpSpPr>
          <a:xfrm>
            <a:off x="6573864" y="3928943"/>
            <a:ext cx="2548100" cy="1503553"/>
            <a:chOff x="6573864" y="3928943"/>
            <a:chExt cx="2548100" cy="1503553"/>
          </a:xfrm>
        </p:grpSpPr>
        <p:sp>
          <p:nvSpPr>
            <p:cNvPr id="103" name="Cloud 102">
              <a:extLst>
                <a:ext uri="{FF2B5EF4-FFF2-40B4-BE49-F238E27FC236}">
                  <a16:creationId xmlns:a16="http://schemas.microsoft.com/office/drawing/2014/main" id="{89988ACE-F6E8-CA40-1AAF-212FBD98CD8D}"/>
                </a:ext>
              </a:extLst>
            </p:cNvPr>
            <p:cNvSpPr/>
            <p:nvPr/>
          </p:nvSpPr>
          <p:spPr>
            <a:xfrm>
              <a:off x="6577220" y="3928943"/>
              <a:ext cx="2544744" cy="1503553"/>
            </a:xfrm>
            <a:prstGeom prst="cloud">
              <a:avLst/>
            </a:prstGeom>
            <a:noFill/>
            <a:ln>
              <a:solidFill>
                <a:srgbClr val="331E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5A6B1-EDDF-99EE-843D-ABC78AD716A7}"/>
                </a:ext>
              </a:extLst>
            </p:cNvPr>
            <p:cNvSpPr txBox="1"/>
            <p:nvPr/>
          </p:nvSpPr>
          <p:spPr>
            <a:xfrm>
              <a:off x="6573864" y="4265933"/>
              <a:ext cx="2356947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 sz="1200" b="1">
                  <a:latin typeface="Calibri"/>
                  <a:cs typeface="Calibri"/>
                </a:rPr>
                <a:t>Provide staff training for: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GB" sz="1200">
                  <a:latin typeface="Calibri"/>
                  <a:cs typeface="Calibri"/>
                </a:rPr>
                <a:t>Consistent customer service.</a:t>
              </a:r>
              <a:endParaRPr lang="en-US" sz="1200">
                <a:latin typeface="Calibri"/>
                <a:cs typeface="Calibri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200">
                  <a:latin typeface="Calibri"/>
                  <a:cs typeface="Calibri"/>
                </a:rPr>
                <a:t>Improve Customer Satisfaction</a:t>
              </a:r>
              <a:endParaRPr lang="en-GB" sz="1200">
                <a:latin typeface="Calibri"/>
                <a:cs typeface="Calibri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97D687-0124-6C19-D9EF-519DC6105BBD}"/>
              </a:ext>
            </a:extLst>
          </p:cNvPr>
          <p:cNvGrpSpPr/>
          <p:nvPr/>
        </p:nvGrpSpPr>
        <p:grpSpPr>
          <a:xfrm>
            <a:off x="1061246" y="1359434"/>
            <a:ext cx="2756377" cy="1808563"/>
            <a:chOff x="1037849" y="1231833"/>
            <a:chExt cx="2756377" cy="1808563"/>
          </a:xfrm>
        </p:grpSpPr>
        <p:sp>
          <p:nvSpPr>
            <p:cNvPr id="110" name="Cloud 109">
              <a:extLst>
                <a:ext uri="{FF2B5EF4-FFF2-40B4-BE49-F238E27FC236}">
                  <a16:creationId xmlns:a16="http://schemas.microsoft.com/office/drawing/2014/main" id="{855C06BB-7B54-3543-9529-9915C77913FD}"/>
                </a:ext>
              </a:extLst>
            </p:cNvPr>
            <p:cNvSpPr/>
            <p:nvPr/>
          </p:nvSpPr>
          <p:spPr>
            <a:xfrm>
              <a:off x="1037849" y="1231833"/>
              <a:ext cx="2756377" cy="1808563"/>
            </a:xfrm>
            <a:prstGeom prst="cloud">
              <a:avLst/>
            </a:prstGeom>
            <a:noFill/>
            <a:ln>
              <a:solidFill>
                <a:srgbClr val="331E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FE06825-BD44-2957-0504-A6EECE97C570}"/>
                </a:ext>
              </a:extLst>
            </p:cNvPr>
            <p:cNvSpPr txBox="1"/>
            <p:nvPr/>
          </p:nvSpPr>
          <p:spPr>
            <a:xfrm>
              <a:off x="1083977" y="1694935"/>
              <a:ext cx="2524288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GB" sz="1200"/>
                <a:t>Pay attention to competing company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GB" sz="1200"/>
                <a:t>Always provide customers with better offers.</a:t>
              </a:r>
              <a:endParaRPr lang="en-GB" sz="1200">
                <a:cs typeface="Calibri"/>
              </a:endParaRPr>
            </a:p>
          </p:txBody>
        </p:sp>
      </p:grpSp>
      <p:sp>
        <p:nvSpPr>
          <p:cNvPr id="2065" name="TextBox 2064" title="0">
            <a:extLst>
              <a:ext uri="{FF2B5EF4-FFF2-40B4-BE49-F238E27FC236}">
                <a16:creationId xmlns:a16="http://schemas.microsoft.com/office/drawing/2014/main" id="{0D988F2A-D589-C997-08CC-D1170E7CA585}"/>
              </a:ext>
            </a:extLst>
          </p:cNvPr>
          <p:cNvSpPr txBox="1"/>
          <p:nvPr/>
        </p:nvSpPr>
        <p:spPr>
          <a:xfrm>
            <a:off x="4125796" y="4311925"/>
            <a:ext cx="218101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i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(Paul, 2019)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4806CB1-4949-8A20-90C6-B5ADC98C7736}"/>
              </a:ext>
            </a:extLst>
          </p:cNvPr>
          <p:cNvSpPr txBox="1"/>
          <p:nvPr/>
        </p:nvSpPr>
        <p:spPr>
          <a:xfrm>
            <a:off x="8920761" y="6441759"/>
            <a:ext cx="278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Kostjuchenko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, 2018)</a:t>
            </a:r>
            <a:endParaRPr lang="en-US" sz="1200" i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594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ky pastel colour gradien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b="8034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-6144"/>
            <a:ext cx="12198145" cy="5417665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-6145"/>
            <a:ext cx="12198145" cy="4474811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80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9B5A54-2D49-5F6B-068F-A0BBC2CF4EAA}"/>
              </a:ext>
            </a:extLst>
          </p:cNvPr>
          <p:cNvSpPr txBox="1"/>
          <p:nvPr/>
        </p:nvSpPr>
        <p:spPr>
          <a:xfrm>
            <a:off x="4395579" y="1283812"/>
            <a:ext cx="339212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3" name="Google Shape;2114;p59">
            <a:extLst>
              <a:ext uri="{FF2B5EF4-FFF2-40B4-BE49-F238E27FC236}">
                <a16:creationId xmlns:a16="http://schemas.microsoft.com/office/drawing/2014/main" id="{EACEDFD0-9867-B5A0-362A-1E1993983566}"/>
              </a:ext>
            </a:extLst>
          </p:cNvPr>
          <p:cNvGrpSpPr/>
          <p:nvPr/>
        </p:nvGrpSpPr>
        <p:grpSpPr>
          <a:xfrm>
            <a:off x="1850296" y="98273"/>
            <a:ext cx="480600" cy="555788"/>
            <a:chOff x="4313363" y="1658725"/>
            <a:chExt cx="517275" cy="598200"/>
          </a:xfrm>
        </p:grpSpPr>
        <p:sp>
          <p:nvSpPr>
            <p:cNvPr id="4" name="Google Shape;2115;p59">
              <a:extLst>
                <a:ext uri="{FF2B5EF4-FFF2-40B4-BE49-F238E27FC236}">
                  <a16:creationId xmlns:a16="http://schemas.microsoft.com/office/drawing/2014/main" id="{786CC719-64EF-6395-D192-B1B786FC5E91}"/>
                </a:ext>
              </a:extLst>
            </p:cNvPr>
            <p:cNvSpPr/>
            <p:nvPr/>
          </p:nvSpPr>
          <p:spPr>
            <a:xfrm>
              <a:off x="4560263" y="1828475"/>
              <a:ext cx="138900" cy="129575"/>
            </a:xfrm>
            <a:custGeom>
              <a:avLst/>
              <a:gdLst/>
              <a:ahLst/>
              <a:cxnLst/>
              <a:rect l="l" t="t" r="r" b="b"/>
              <a:pathLst>
                <a:path w="5556" h="5183" extrusionOk="0">
                  <a:moveTo>
                    <a:pt x="4938" y="0"/>
                  </a:moveTo>
                  <a:cubicBezTo>
                    <a:pt x="2469" y="297"/>
                    <a:pt x="321" y="1852"/>
                    <a:pt x="0" y="4321"/>
                  </a:cubicBezTo>
                  <a:cubicBezTo>
                    <a:pt x="0" y="4852"/>
                    <a:pt x="417" y="5182"/>
                    <a:pt x="766" y="5182"/>
                  </a:cubicBezTo>
                  <a:cubicBezTo>
                    <a:pt x="1018" y="5182"/>
                    <a:pt x="1235" y="5010"/>
                    <a:pt x="1235" y="4617"/>
                  </a:cubicBezTo>
                  <a:cubicBezTo>
                    <a:pt x="1556" y="2765"/>
                    <a:pt x="2790" y="1235"/>
                    <a:pt x="4938" y="1235"/>
                  </a:cubicBezTo>
                  <a:cubicBezTo>
                    <a:pt x="5555" y="1235"/>
                    <a:pt x="5555" y="0"/>
                    <a:pt x="4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16;p59">
              <a:extLst>
                <a:ext uri="{FF2B5EF4-FFF2-40B4-BE49-F238E27FC236}">
                  <a16:creationId xmlns:a16="http://schemas.microsoft.com/office/drawing/2014/main" id="{90040F25-CE59-06F6-9BA9-A47B965C0F60}"/>
                </a:ext>
              </a:extLst>
            </p:cNvPr>
            <p:cNvSpPr/>
            <p:nvPr/>
          </p:nvSpPr>
          <p:spPr>
            <a:xfrm>
              <a:off x="4313363" y="1830825"/>
              <a:ext cx="517275" cy="426100"/>
            </a:xfrm>
            <a:custGeom>
              <a:avLst/>
              <a:gdLst/>
              <a:ahLst/>
              <a:cxnLst/>
              <a:rect l="l" t="t" r="r" b="b"/>
              <a:pathLst>
                <a:path w="20691" h="17044" extrusionOk="0">
                  <a:moveTo>
                    <a:pt x="6314" y="1"/>
                  </a:moveTo>
                  <a:cubicBezTo>
                    <a:pt x="5966" y="1"/>
                    <a:pt x="5612" y="60"/>
                    <a:pt x="5260" y="203"/>
                  </a:cubicBezTo>
                  <a:cubicBezTo>
                    <a:pt x="3704" y="524"/>
                    <a:pt x="1235" y="1437"/>
                    <a:pt x="322" y="5758"/>
                  </a:cubicBezTo>
                  <a:cubicBezTo>
                    <a:pt x="1" y="7609"/>
                    <a:pt x="1" y="9461"/>
                    <a:pt x="618" y="10695"/>
                  </a:cubicBezTo>
                  <a:cubicBezTo>
                    <a:pt x="2173" y="15337"/>
                    <a:pt x="7728" y="16868"/>
                    <a:pt x="7728" y="16868"/>
                  </a:cubicBezTo>
                  <a:cubicBezTo>
                    <a:pt x="7728" y="16868"/>
                    <a:pt x="8576" y="17043"/>
                    <a:pt x="9831" y="17043"/>
                  </a:cubicBezTo>
                  <a:cubicBezTo>
                    <a:pt x="12651" y="17043"/>
                    <a:pt x="17525" y="16157"/>
                    <a:pt x="19456" y="10399"/>
                  </a:cubicBezTo>
                  <a:cubicBezTo>
                    <a:pt x="20690" y="6079"/>
                    <a:pt x="19135" y="3906"/>
                    <a:pt x="17604" y="3289"/>
                  </a:cubicBezTo>
                  <a:cubicBezTo>
                    <a:pt x="17283" y="2992"/>
                    <a:pt x="16666" y="2671"/>
                    <a:pt x="15752" y="2375"/>
                  </a:cubicBezTo>
                  <a:cubicBezTo>
                    <a:pt x="15341" y="2375"/>
                    <a:pt x="14787" y="2233"/>
                    <a:pt x="14192" y="2233"/>
                  </a:cubicBezTo>
                  <a:cubicBezTo>
                    <a:pt x="13895" y="2233"/>
                    <a:pt x="13588" y="2268"/>
                    <a:pt x="13284" y="2375"/>
                  </a:cubicBezTo>
                  <a:lnTo>
                    <a:pt x="12049" y="2671"/>
                  </a:lnTo>
                  <a:cubicBezTo>
                    <a:pt x="11432" y="2671"/>
                    <a:pt x="10815" y="2375"/>
                    <a:pt x="10494" y="2375"/>
                  </a:cubicBezTo>
                  <a:lnTo>
                    <a:pt x="9259" y="1141"/>
                  </a:lnTo>
                  <a:cubicBezTo>
                    <a:pt x="8556" y="666"/>
                    <a:pt x="7473" y="1"/>
                    <a:pt x="6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17;p59">
              <a:extLst>
                <a:ext uri="{FF2B5EF4-FFF2-40B4-BE49-F238E27FC236}">
                  <a16:creationId xmlns:a16="http://schemas.microsoft.com/office/drawing/2014/main" id="{4D79BF0E-D119-FAEC-A320-1036CC742F72}"/>
                </a:ext>
              </a:extLst>
            </p:cNvPr>
            <p:cNvSpPr/>
            <p:nvPr/>
          </p:nvSpPr>
          <p:spPr>
            <a:xfrm>
              <a:off x="4537413" y="1658725"/>
              <a:ext cx="223475" cy="185200"/>
            </a:xfrm>
            <a:custGeom>
              <a:avLst/>
              <a:gdLst/>
              <a:ahLst/>
              <a:cxnLst/>
              <a:rect l="l" t="t" r="r" b="b"/>
              <a:pathLst>
                <a:path w="8939" h="7408" extrusionOk="0">
                  <a:moveTo>
                    <a:pt x="4939" y="1"/>
                  </a:moveTo>
                  <a:lnTo>
                    <a:pt x="4939" y="1"/>
                  </a:lnTo>
                  <a:cubicBezTo>
                    <a:pt x="4001" y="297"/>
                    <a:pt x="1" y="3087"/>
                    <a:pt x="3087" y="7408"/>
                  </a:cubicBezTo>
                  <a:cubicBezTo>
                    <a:pt x="3087" y="7408"/>
                    <a:pt x="8938" y="5556"/>
                    <a:pt x="4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18;p59">
              <a:extLst>
                <a:ext uri="{FF2B5EF4-FFF2-40B4-BE49-F238E27FC236}">
                  <a16:creationId xmlns:a16="http://schemas.microsoft.com/office/drawing/2014/main" id="{84423550-FF1A-42B0-598A-D70642B5CE94}"/>
                </a:ext>
              </a:extLst>
            </p:cNvPr>
            <p:cNvSpPr/>
            <p:nvPr/>
          </p:nvSpPr>
          <p:spPr>
            <a:xfrm>
              <a:off x="4537413" y="1658725"/>
              <a:ext cx="123475" cy="185200"/>
            </a:xfrm>
            <a:custGeom>
              <a:avLst/>
              <a:gdLst/>
              <a:ahLst/>
              <a:cxnLst/>
              <a:rect l="l" t="t" r="r" b="b"/>
              <a:pathLst>
                <a:path w="4939" h="7408" extrusionOk="0">
                  <a:moveTo>
                    <a:pt x="4939" y="1"/>
                  </a:moveTo>
                  <a:lnTo>
                    <a:pt x="4939" y="1"/>
                  </a:lnTo>
                  <a:cubicBezTo>
                    <a:pt x="4001" y="297"/>
                    <a:pt x="1" y="3087"/>
                    <a:pt x="3087" y="7408"/>
                  </a:cubicBezTo>
                  <a:cubicBezTo>
                    <a:pt x="2766" y="4000"/>
                    <a:pt x="4001" y="1235"/>
                    <a:pt x="4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19;p59">
              <a:extLst>
                <a:ext uri="{FF2B5EF4-FFF2-40B4-BE49-F238E27FC236}">
                  <a16:creationId xmlns:a16="http://schemas.microsoft.com/office/drawing/2014/main" id="{5A375578-0BA7-F525-46BB-E53CA1AE3ABD}"/>
                </a:ext>
              </a:extLst>
            </p:cNvPr>
            <p:cNvSpPr/>
            <p:nvPr/>
          </p:nvSpPr>
          <p:spPr>
            <a:xfrm>
              <a:off x="4328813" y="1890200"/>
              <a:ext cx="501825" cy="366725"/>
            </a:xfrm>
            <a:custGeom>
              <a:avLst/>
              <a:gdLst/>
              <a:ahLst/>
              <a:cxnLst/>
              <a:rect l="l" t="t" r="r" b="b"/>
              <a:pathLst>
                <a:path w="20073" h="14669" extrusionOk="0">
                  <a:moveTo>
                    <a:pt x="15134" y="0"/>
                  </a:moveTo>
                  <a:lnTo>
                    <a:pt x="15134" y="0"/>
                  </a:lnTo>
                  <a:cubicBezTo>
                    <a:pt x="15137" y="1"/>
                    <a:pt x="16048" y="299"/>
                    <a:pt x="16048" y="2148"/>
                  </a:cubicBezTo>
                  <a:cubicBezTo>
                    <a:pt x="15752" y="6172"/>
                    <a:pt x="14196" y="9876"/>
                    <a:pt x="10493" y="11110"/>
                  </a:cubicBezTo>
                  <a:cubicBezTo>
                    <a:pt x="9274" y="11471"/>
                    <a:pt x="8054" y="11643"/>
                    <a:pt x="6893" y="11643"/>
                  </a:cubicBezTo>
                  <a:cubicBezTo>
                    <a:pt x="5115" y="11643"/>
                    <a:pt x="3472" y="11240"/>
                    <a:pt x="2173" y="10493"/>
                  </a:cubicBezTo>
                  <a:cubicBezTo>
                    <a:pt x="618" y="9555"/>
                    <a:pt x="0" y="8321"/>
                    <a:pt x="0" y="8320"/>
                  </a:cubicBezTo>
                  <a:lnTo>
                    <a:pt x="0" y="8320"/>
                  </a:lnTo>
                  <a:cubicBezTo>
                    <a:pt x="1555" y="12962"/>
                    <a:pt x="7110" y="14493"/>
                    <a:pt x="7110" y="14493"/>
                  </a:cubicBezTo>
                  <a:cubicBezTo>
                    <a:pt x="7110" y="14493"/>
                    <a:pt x="7958" y="14668"/>
                    <a:pt x="9213" y="14668"/>
                  </a:cubicBezTo>
                  <a:cubicBezTo>
                    <a:pt x="12033" y="14668"/>
                    <a:pt x="16907" y="13782"/>
                    <a:pt x="18838" y="8024"/>
                  </a:cubicBezTo>
                  <a:cubicBezTo>
                    <a:pt x="20072" y="3704"/>
                    <a:pt x="18517" y="1531"/>
                    <a:pt x="16986" y="914"/>
                  </a:cubicBezTo>
                  <a:cubicBezTo>
                    <a:pt x="16665" y="617"/>
                    <a:pt x="16048" y="296"/>
                    <a:pt x="15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20;p59">
              <a:extLst>
                <a:ext uri="{FF2B5EF4-FFF2-40B4-BE49-F238E27FC236}">
                  <a16:creationId xmlns:a16="http://schemas.microsoft.com/office/drawing/2014/main" id="{00455F8B-6D6E-7818-EF2D-25750A547482}"/>
                </a:ext>
              </a:extLst>
            </p:cNvPr>
            <p:cNvSpPr/>
            <p:nvPr/>
          </p:nvSpPr>
          <p:spPr>
            <a:xfrm>
              <a:off x="4412813" y="1874075"/>
              <a:ext cx="82650" cy="41950"/>
            </a:xfrm>
            <a:custGeom>
              <a:avLst/>
              <a:gdLst/>
              <a:ahLst/>
              <a:cxnLst/>
              <a:rect l="l" t="t" r="r" b="b"/>
              <a:pathLst>
                <a:path w="3306" h="1678" extrusionOk="0">
                  <a:moveTo>
                    <a:pt x="1474" y="1"/>
                  </a:moveTo>
                  <a:cubicBezTo>
                    <a:pt x="895" y="1"/>
                    <a:pt x="0" y="161"/>
                    <a:pt x="664" y="1262"/>
                  </a:cubicBezTo>
                  <a:cubicBezTo>
                    <a:pt x="813" y="1559"/>
                    <a:pt x="1068" y="1678"/>
                    <a:pt x="1345" y="1678"/>
                  </a:cubicBezTo>
                  <a:cubicBezTo>
                    <a:pt x="2219" y="1678"/>
                    <a:pt x="3305" y="497"/>
                    <a:pt x="1899" y="28"/>
                  </a:cubicBezTo>
                  <a:cubicBezTo>
                    <a:pt x="1899" y="28"/>
                    <a:pt x="1713" y="1"/>
                    <a:pt x="1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121;p59">
            <a:extLst>
              <a:ext uri="{FF2B5EF4-FFF2-40B4-BE49-F238E27FC236}">
                <a16:creationId xmlns:a16="http://schemas.microsoft.com/office/drawing/2014/main" id="{1E049068-02D8-3D0A-469A-EBAD45AAFBC2}"/>
              </a:ext>
            </a:extLst>
          </p:cNvPr>
          <p:cNvGrpSpPr/>
          <p:nvPr/>
        </p:nvGrpSpPr>
        <p:grpSpPr>
          <a:xfrm>
            <a:off x="108495" y="152895"/>
            <a:ext cx="508603" cy="1156226"/>
            <a:chOff x="6433075" y="1260750"/>
            <a:chExt cx="722550" cy="1642600"/>
          </a:xfrm>
        </p:grpSpPr>
        <p:sp>
          <p:nvSpPr>
            <p:cNvPr id="17" name="Google Shape;2122;p59">
              <a:extLst>
                <a:ext uri="{FF2B5EF4-FFF2-40B4-BE49-F238E27FC236}">
                  <a16:creationId xmlns:a16="http://schemas.microsoft.com/office/drawing/2014/main" id="{63DD8F89-B8C9-0635-E99E-73485022B090}"/>
                </a:ext>
              </a:extLst>
            </p:cNvPr>
            <p:cNvSpPr/>
            <p:nvPr/>
          </p:nvSpPr>
          <p:spPr>
            <a:xfrm>
              <a:off x="6755800" y="1913650"/>
              <a:ext cx="83500" cy="989700"/>
            </a:xfrm>
            <a:custGeom>
              <a:avLst/>
              <a:gdLst/>
              <a:ahLst/>
              <a:cxnLst/>
              <a:rect l="l" t="t" r="r" b="b"/>
              <a:pathLst>
                <a:path w="3340" h="39588" extrusionOk="0">
                  <a:moveTo>
                    <a:pt x="1833" y="1"/>
                  </a:moveTo>
                  <a:cubicBezTo>
                    <a:pt x="1654" y="1"/>
                    <a:pt x="1525" y="130"/>
                    <a:pt x="1525" y="130"/>
                  </a:cubicBezTo>
                  <a:cubicBezTo>
                    <a:pt x="1210" y="735"/>
                    <a:pt x="1210" y="1340"/>
                    <a:pt x="1210" y="1945"/>
                  </a:cubicBezTo>
                  <a:cubicBezTo>
                    <a:pt x="1210" y="2864"/>
                    <a:pt x="1210" y="3469"/>
                    <a:pt x="920" y="4074"/>
                  </a:cubicBezTo>
                  <a:cubicBezTo>
                    <a:pt x="605" y="5574"/>
                    <a:pt x="315" y="6784"/>
                    <a:pt x="1" y="7994"/>
                  </a:cubicBezTo>
                  <a:cubicBezTo>
                    <a:pt x="1" y="10728"/>
                    <a:pt x="605" y="13147"/>
                    <a:pt x="1210" y="15567"/>
                  </a:cubicBezTo>
                  <a:cubicBezTo>
                    <a:pt x="2130" y="18277"/>
                    <a:pt x="2420" y="20696"/>
                    <a:pt x="2130" y="23430"/>
                  </a:cubicBezTo>
                  <a:cubicBezTo>
                    <a:pt x="1525" y="26140"/>
                    <a:pt x="920" y="28560"/>
                    <a:pt x="920" y="31294"/>
                  </a:cubicBezTo>
                  <a:cubicBezTo>
                    <a:pt x="920" y="34318"/>
                    <a:pt x="1525" y="37028"/>
                    <a:pt x="3025" y="39448"/>
                  </a:cubicBezTo>
                  <a:cubicBezTo>
                    <a:pt x="2130" y="37028"/>
                    <a:pt x="1525" y="34318"/>
                    <a:pt x="1525" y="31584"/>
                  </a:cubicBezTo>
                  <a:cubicBezTo>
                    <a:pt x="1525" y="28874"/>
                    <a:pt x="2420" y="26455"/>
                    <a:pt x="3025" y="23721"/>
                  </a:cubicBezTo>
                  <a:cubicBezTo>
                    <a:pt x="3340" y="22511"/>
                    <a:pt x="3340" y="21301"/>
                    <a:pt x="3340" y="19801"/>
                  </a:cubicBezTo>
                  <a:cubicBezTo>
                    <a:pt x="3340" y="18591"/>
                    <a:pt x="3025" y="17381"/>
                    <a:pt x="2735" y="16172"/>
                  </a:cubicBezTo>
                  <a:cubicBezTo>
                    <a:pt x="2130" y="13752"/>
                    <a:pt x="1210" y="11332"/>
                    <a:pt x="1210" y="8913"/>
                  </a:cubicBezTo>
                  <a:cubicBezTo>
                    <a:pt x="1210" y="7389"/>
                    <a:pt x="1815" y="5888"/>
                    <a:pt x="1815" y="4364"/>
                  </a:cubicBezTo>
                  <a:cubicBezTo>
                    <a:pt x="2130" y="3154"/>
                    <a:pt x="2735" y="1340"/>
                    <a:pt x="2130" y="130"/>
                  </a:cubicBezTo>
                  <a:cubicBezTo>
                    <a:pt x="2025" y="33"/>
                    <a:pt x="1923" y="1"/>
                    <a:pt x="1833" y="1"/>
                  </a:cubicBezTo>
                  <a:close/>
                  <a:moveTo>
                    <a:pt x="3025" y="39448"/>
                  </a:moveTo>
                  <a:cubicBezTo>
                    <a:pt x="3025" y="39553"/>
                    <a:pt x="3060" y="39587"/>
                    <a:pt x="3095" y="39587"/>
                  </a:cubicBezTo>
                  <a:cubicBezTo>
                    <a:pt x="3165" y="39587"/>
                    <a:pt x="3235" y="39448"/>
                    <a:pt x="3025" y="39448"/>
                  </a:cubicBezTo>
                  <a:close/>
                </a:path>
              </a:pathLst>
            </a:custGeom>
            <a:solidFill>
              <a:srgbClr val="C55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23;p59">
              <a:extLst>
                <a:ext uri="{FF2B5EF4-FFF2-40B4-BE49-F238E27FC236}">
                  <a16:creationId xmlns:a16="http://schemas.microsoft.com/office/drawing/2014/main" id="{637719BB-C766-8F9B-67C5-854DC7C3FF34}"/>
                </a:ext>
              </a:extLst>
            </p:cNvPr>
            <p:cNvSpPr/>
            <p:nvPr/>
          </p:nvSpPr>
          <p:spPr>
            <a:xfrm>
              <a:off x="6703175" y="1807800"/>
              <a:ext cx="188750" cy="147225"/>
            </a:xfrm>
            <a:custGeom>
              <a:avLst/>
              <a:gdLst/>
              <a:ahLst/>
              <a:cxnLst/>
              <a:rect l="l" t="t" r="r" b="b"/>
              <a:pathLst>
                <a:path w="7550" h="5889" extrusionOk="0">
                  <a:moveTo>
                    <a:pt x="5661" y="1"/>
                  </a:moveTo>
                  <a:cubicBezTo>
                    <a:pt x="5367" y="1"/>
                    <a:pt x="5033" y="130"/>
                    <a:pt x="4840" y="130"/>
                  </a:cubicBezTo>
                  <a:cubicBezTo>
                    <a:pt x="4525" y="130"/>
                    <a:pt x="3920" y="444"/>
                    <a:pt x="3630" y="444"/>
                  </a:cubicBezTo>
                  <a:cubicBezTo>
                    <a:pt x="3025" y="444"/>
                    <a:pt x="2106" y="735"/>
                    <a:pt x="1210" y="735"/>
                  </a:cubicBezTo>
                  <a:cubicBezTo>
                    <a:pt x="896" y="735"/>
                    <a:pt x="896" y="1049"/>
                    <a:pt x="896" y="1049"/>
                  </a:cubicBezTo>
                  <a:cubicBezTo>
                    <a:pt x="605" y="1049"/>
                    <a:pt x="605" y="1049"/>
                    <a:pt x="605" y="1340"/>
                  </a:cubicBezTo>
                  <a:cubicBezTo>
                    <a:pt x="605" y="1944"/>
                    <a:pt x="291" y="2549"/>
                    <a:pt x="291" y="3154"/>
                  </a:cubicBezTo>
                  <a:cubicBezTo>
                    <a:pt x="291" y="3469"/>
                    <a:pt x="1" y="3759"/>
                    <a:pt x="1" y="4074"/>
                  </a:cubicBezTo>
                  <a:cubicBezTo>
                    <a:pt x="1" y="4679"/>
                    <a:pt x="1" y="4969"/>
                    <a:pt x="291" y="5283"/>
                  </a:cubicBezTo>
                  <a:cubicBezTo>
                    <a:pt x="605" y="5574"/>
                    <a:pt x="1501" y="5888"/>
                    <a:pt x="1815" y="5888"/>
                  </a:cubicBezTo>
                  <a:lnTo>
                    <a:pt x="3920" y="5888"/>
                  </a:lnTo>
                  <a:cubicBezTo>
                    <a:pt x="4525" y="5888"/>
                    <a:pt x="5445" y="5574"/>
                    <a:pt x="6049" y="5283"/>
                  </a:cubicBezTo>
                  <a:cubicBezTo>
                    <a:pt x="6654" y="5283"/>
                    <a:pt x="7259" y="4969"/>
                    <a:pt x="7550" y="4074"/>
                  </a:cubicBezTo>
                  <a:cubicBezTo>
                    <a:pt x="7550" y="3759"/>
                    <a:pt x="7259" y="3469"/>
                    <a:pt x="7259" y="3154"/>
                  </a:cubicBezTo>
                  <a:cubicBezTo>
                    <a:pt x="7259" y="2864"/>
                    <a:pt x="6945" y="2549"/>
                    <a:pt x="6945" y="1944"/>
                  </a:cubicBezTo>
                  <a:cubicBezTo>
                    <a:pt x="6654" y="1654"/>
                    <a:pt x="6654" y="1340"/>
                    <a:pt x="6654" y="1049"/>
                  </a:cubicBezTo>
                  <a:cubicBezTo>
                    <a:pt x="6340" y="735"/>
                    <a:pt x="6340" y="444"/>
                    <a:pt x="6049" y="130"/>
                  </a:cubicBezTo>
                  <a:cubicBezTo>
                    <a:pt x="5945" y="33"/>
                    <a:pt x="5807" y="1"/>
                    <a:pt x="5661" y="1"/>
                  </a:cubicBezTo>
                  <a:close/>
                </a:path>
              </a:pathLst>
            </a:custGeom>
            <a:solidFill>
              <a:srgbClr val="AAD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24;p59">
              <a:extLst>
                <a:ext uri="{FF2B5EF4-FFF2-40B4-BE49-F238E27FC236}">
                  <a16:creationId xmlns:a16="http://schemas.microsoft.com/office/drawing/2014/main" id="{AE8CC540-A8CC-E5BE-FEC1-39474E26AEFC}"/>
                </a:ext>
              </a:extLst>
            </p:cNvPr>
            <p:cNvSpPr/>
            <p:nvPr/>
          </p:nvSpPr>
          <p:spPr>
            <a:xfrm>
              <a:off x="6710425" y="1807800"/>
              <a:ext cx="166375" cy="78875"/>
            </a:xfrm>
            <a:custGeom>
              <a:avLst/>
              <a:gdLst/>
              <a:ahLst/>
              <a:cxnLst/>
              <a:rect l="l" t="t" r="r" b="b"/>
              <a:pathLst>
                <a:path w="6655" h="3155" extrusionOk="0">
                  <a:moveTo>
                    <a:pt x="5371" y="1"/>
                  </a:moveTo>
                  <a:cubicBezTo>
                    <a:pt x="5077" y="1"/>
                    <a:pt x="4743" y="130"/>
                    <a:pt x="4550" y="130"/>
                  </a:cubicBezTo>
                  <a:cubicBezTo>
                    <a:pt x="4235" y="130"/>
                    <a:pt x="3630" y="444"/>
                    <a:pt x="3340" y="444"/>
                  </a:cubicBezTo>
                  <a:cubicBezTo>
                    <a:pt x="2735" y="444"/>
                    <a:pt x="1816" y="735"/>
                    <a:pt x="920" y="735"/>
                  </a:cubicBezTo>
                  <a:cubicBezTo>
                    <a:pt x="606" y="735"/>
                    <a:pt x="606" y="1049"/>
                    <a:pt x="606" y="1049"/>
                  </a:cubicBezTo>
                  <a:cubicBezTo>
                    <a:pt x="315" y="1049"/>
                    <a:pt x="315" y="1049"/>
                    <a:pt x="315" y="1340"/>
                  </a:cubicBezTo>
                  <a:cubicBezTo>
                    <a:pt x="315" y="1654"/>
                    <a:pt x="1" y="2259"/>
                    <a:pt x="1" y="2549"/>
                  </a:cubicBezTo>
                  <a:cubicBezTo>
                    <a:pt x="920" y="3154"/>
                    <a:pt x="2130" y="3154"/>
                    <a:pt x="2735" y="3154"/>
                  </a:cubicBezTo>
                  <a:cubicBezTo>
                    <a:pt x="3630" y="3154"/>
                    <a:pt x="4550" y="2864"/>
                    <a:pt x="5155" y="2864"/>
                  </a:cubicBezTo>
                  <a:cubicBezTo>
                    <a:pt x="5759" y="2549"/>
                    <a:pt x="6364" y="2549"/>
                    <a:pt x="6655" y="2549"/>
                  </a:cubicBezTo>
                  <a:lnTo>
                    <a:pt x="6655" y="1944"/>
                  </a:lnTo>
                  <a:cubicBezTo>
                    <a:pt x="6364" y="1654"/>
                    <a:pt x="6364" y="1340"/>
                    <a:pt x="6364" y="1049"/>
                  </a:cubicBezTo>
                  <a:cubicBezTo>
                    <a:pt x="6050" y="735"/>
                    <a:pt x="6050" y="444"/>
                    <a:pt x="5759" y="130"/>
                  </a:cubicBezTo>
                  <a:cubicBezTo>
                    <a:pt x="5655" y="33"/>
                    <a:pt x="5517" y="1"/>
                    <a:pt x="5371" y="1"/>
                  </a:cubicBezTo>
                  <a:close/>
                </a:path>
              </a:pathLst>
            </a:custGeom>
            <a:solidFill>
              <a:srgbClr val="D1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25;p59">
              <a:extLst>
                <a:ext uri="{FF2B5EF4-FFF2-40B4-BE49-F238E27FC236}">
                  <a16:creationId xmlns:a16="http://schemas.microsoft.com/office/drawing/2014/main" id="{6C529AAD-3905-F89D-89D5-13E195982C1F}"/>
                </a:ext>
              </a:extLst>
            </p:cNvPr>
            <p:cNvSpPr/>
            <p:nvPr/>
          </p:nvSpPr>
          <p:spPr>
            <a:xfrm>
              <a:off x="6433075" y="1260750"/>
              <a:ext cx="722550" cy="601050"/>
            </a:xfrm>
            <a:custGeom>
              <a:avLst/>
              <a:gdLst/>
              <a:ahLst/>
              <a:cxnLst/>
              <a:rect l="l" t="t" r="r" b="b"/>
              <a:pathLst>
                <a:path w="28902" h="24042" extrusionOk="0">
                  <a:moveTo>
                    <a:pt x="11852" y="0"/>
                  </a:moveTo>
                  <a:cubicBezTo>
                    <a:pt x="5443" y="0"/>
                    <a:pt x="1" y="6148"/>
                    <a:pt x="812" y="13253"/>
                  </a:cubicBezTo>
                  <a:cubicBezTo>
                    <a:pt x="1417" y="18697"/>
                    <a:pt x="5361" y="22931"/>
                    <a:pt x="10490" y="23826"/>
                  </a:cubicBezTo>
                  <a:cubicBezTo>
                    <a:pt x="11265" y="23972"/>
                    <a:pt x="12037" y="24041"/>
                    <a:pt x="12799" y="24041"/>
                  </a:cubicBezTo>
                  <a:cubicBezTo>
                    <a:pt x="21558" y="24041"/>
                    <a:pt x="28902" y="14824"/>
                    <a:pt x="21378" y="5075"/>
                  </a:cubicBezTo>
                  <a:cubicBezTo>
                    <a:pt x="18388" y="1486"/>
                    <a:pt x="15003" y="0"/>
                    <a:pt x="11852" y="0"/>
                  </a:cubicBezTo>
                  <a:close/>
                </a:path>
              </a:pathLst>
            </a:custGeom>
            <a:solidFill>
              <a:srgbClr val="D1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26;p59">
              <a:extLst>
                <a:ext uri="{FF2B5EF4-FFF2-40B4-BE49-F238E27FC236}">
                  <a16:creationId xmlns:a16="http://schemas.microsoft.com/office/drawing/2014/main" id="{049749C9-B93C-FF2D-64CF-A7FC209939AB}"/>
                </a:ext>
              </a:extLst>
            </p:cNvPr>
            <p:cNvSpPr/>
            <p:nvPr/>
          </p:nvSpPr>
          <p:spPr>
            <a:xfrm>
              <a:off x="6446100" y="1432975"/>
              <a:ext cx="581925" cy="430125"/>
            </a:xfrm>
            <a:custGeom>
              <a:avLst/>
              <a:gdLst/>
              <a:ahLst/>
              <a:cxnLst/>
              <a:rect l="l" t="t" r="r" b="b"/>
              <a:pathLst>
                <a:path w="23277" h="17205" extrusionOk="0">
                  <a:moveTo>
                    <a:pt x="1210" y="1"/>
                  </a:moveTo>
                  <a:cubicBezTo>
                    <a:pt x="291" y="1815"/>
                    <a:pt x="0" y="4235"/>
                    <a:pt x="291" y="6364"/>
                  </a:cubicBezTo>
                  <a:cubicBezTo>
                    <a:pt x="896" y="11808"/>
                    <a:pt x="4840" y="16042"/>
                    <a:pt x="9969" y="16937"/>
                  </a:cubicBezTo>
                  <a:cubicBezTo>
                    <a:pt x="10828" y="17118"/>
                    <a:pt x="11681" y="17204"/>
                    <a:pt x="12516" y="17204"/>
                  </a:cubicBezTo>
                  <a:cubicBezTo>
                    <a:pt x="17278" y="17204"/>
                    <a:pt x="21486" y="14401"/>
                    <a:pt x="23277" y="10284"/>
                  </a:cubicBezTo>
                  <a:lnTo>
                    <a:pt x="23277" y="10284"/>
                  </a:lnTo>
                  <a:cubicBezTo>
                    <a:pt x="21066" y="10966"/>
                    <a:pt x="18656" y="11363"/>
                    <a:pt x="16271" y="11363"/>
                  </a:cubicBezTo>
                  <a:cubicBezTo>
                    <a:pt x="14427" y="11363"/>
                    <a:pt x="12598" y="11126"/>
                    <a:pt x="10888" y="10598"/>
                  </a:cubicBezTo>
                  <a:cubicBezTo>
                    <a:pt x="8154" y="9679"/>
                    <a:pt x="5130" y="8179"/>
                    <a:pt x="3630" y="5759"/>
                  </a:cubicBezTo>
                  <a:cubicBezTo>
                    <a:pt x="2420" y="3944"/>
                    <a:pt x="1815" y="2130"/>
                    <a:pt x="1210" y="1"/>
                  </a:cubicBezTo>
                  <a:close/>
                </a:path>
              </a:pathLst>
            </a:custGeom>
            <a:solidFill>
              <a:srgbClr val="AAD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127;p59">
            <a:extLst>
              <a:ext uri="{FF2B5EF4-FFF2-40B4-BE49-F238E27FC236}">
                <a16:creationId xmlns:a16="http://schemas.microsoft.com/office/drawing/2014/main" id="{B8971008-8044-208F-BBED-730C848E05C3}"/>
              </a:ext>
            </a:extLst>
          </p:cNvPr>
          <p:cNvGrpSpPr/>
          <p:nvPr/>
        </p:nvGrpSpPr>
        <p:grpSpPr>
          <a:xfrm>
            <a:off x="1230682" y="163897"/>
            <a:ext cx="467700" cy="1282582"/>
            <a:chOff x="6862725" y="1965450"/>
            <a:chExt cx="548750" cy="1505025"/>
          </a:xfrm>
        </p:grpSpPr>
        <p:sp>
          <p:nvSpPr>
            <p:cNvPr id="23" name="Google Shape;2128;p59">
              <a:extLst>
                <a:ext uri="{FF2B5EF4-FFF2-40B4-BE49-F238E27FC236}">
                  <a16:creationId xmlns:a16="http://schemas.microsoft.com/office/drawing/2014/main" id="{28B86A7B-9BAF-A112-35A3-EAD4EFA41A78}"/>
                </a:ext>
              </a:extLst>
            </p:cNvPr>
            <p:cNvSpPr/>
            <p:nvPr/>
          </p:nvSpPr>
          <p:spPr>
            <a:xfrm>
              <a:off x="6960250" y="2577550"/>
              <a:ext cx="98025" cy="892925"/>
            </a:xfrm>
            <a:custGeom>
              <a:avLst/>
              <a:gdLst/>
              <a:ahLst/>
              <a:cxnLst/>
              <a:rect l="l" t="t" r="r" b="b"/>
              <a:pathLst>
                <a:path w="3921" h="35717" extrusionOk="0">
                  <a:moveTo>
                    <a:pt x="2036" y="0"/>
                  </a:moveTo>
                  <a:cubicBezTo>
                    <a:pt x="1917" y="0"/>
                    <a:pt x="1815" y="70"/>
                    <a:pt x="1815" y="189"/>
                  </a:cubicBezTo>
                  <a:cubicBezTo>
                    <a:pt x="1210" y="1108"/>
                    <a:pt x="896" y="2318"/>
                    <a:pt x="606" y="3528"/>
                  </a:cubicBezTo>
                  <a:cubicBezTo>
                    <a:pt x="291" y="4738"/>
                    <a:pt x="291" y="5948"/>
                    <a:pt x="291" y="7157"/>
                  </a:cubicBezTo>
                  <a:cubicBezTo>
                    <a:pt x="291" y="8367"/>
                    <a:pt x="606" y="9577"/>
                    <a:pt x="896" y="10787"/>
                  </a:cubicBezTo>
                  <a:cubicBezTo>
                    <a:pt x="1501" y="11996"/>
                    <a:pt x="1815" y="13206"/>
                    <a:pt x="2106" y="14416"/>
                  </a:cubicBezTo>
                  <a:cubicBezTo>
                    <a:pt x="2420" y="15626"/>
                    <a:pt x="2711" y="16836"/>
                    <a:pt x="2420" y="18045"/>
                  </a:cubicBezTo>
                  <a:cubicBezTo>
                    <a:pt x="2106" y="19255"/>
                    <a:pt x="1815" y="20150"/>
                    <a:pt x="1501" y="21360"/>
                  </a:cubicBezTo>
                  <a:cubicBezTo>
                    <a:pt x="606" y="23489"/>
                    <a:pt x="1" y="25594"/>
                    <a:pt x="1" y="28014"/>
                  </a:cubicBezTo>
                  <a:cubicBezTo>
                    <a:pt x="1" y="30748"/>
                    <a:pt x="1210" y="33168"/>
                    <a:pt x="2711" y="35587"/>
                  </a:cubicBezTo>
                  <a:cubicBezTo>
                    <a:pt x="2815" y="35684"/>
                    <a:pt x="2885" y="35716"/>
                    <a:pt x="2932" y="35716"/>
                  </a:cubicBezTo>
                  <a:cubicBezTo>
                    <a:pt x="3025" y="35716"/>
                    <a:pt x="3025" y="35587"/>
                    <a:pt x="3025" y="35587"/>
                  </a:cubicBezTo>
                  <a:cubicBezTo>
                    <a:pt x="1815" y="33168"/>
                    <a:pt x="606" y="31038"/>
                    <a:pt x="606" y="28328"/>
                  </a:cubicBezTo>
                  <a:cubicBezTo>
                    <a:pt x="291" y="26199"/>
                    <a:pt x="1210" y="23780"/>
                    <a:pt x="2106" y="21965"/>
                  </a:cubicBezTo>
                  <a:cubicBezTo>
                    <a:pt x="3025" y="19860"/>
                    <a:pt x="3920" y="17731"/>
                    <a:pt x="3630" y="15626"/>
                  </a:cubicBezTo>
                  <a:cubicBezTo>
                    <a:pt x="3315" y="12892"/>
                    <a:pt x="2106" y="10787"/>
                    <a:pt x="1501" y="8367"/>
                  </a:cubicBezTo>
                  <a:cubicBezTo>
                    <a:pt x="1210" y="7157"/>
                    <a:pt x="1210" y="5633"/>
                    <a:pt x="1210" y="4423"/>
                  </a:cubicBezTo>
                  <a:cubicBezTo>
                    <a:pt x="1501" y="2923"/>
                    <a:pt x="2106" y="1713"/>
                    <a:pt x="2420" y="504"/>
                  </a:cubicBezTo>
                  <a:cubicBezTo>
                    <a:pt x="2420" y="146"/>
                    <a:pt x="2209" y="0"/>
                    <a:pt x="2036" y="0"/>
                  </a:cubicBezTo>
                  <a:close/>
                </a:path>
              </a:pathLst>
            </a:custGeom>
            <a:solidFill>
              <a:srgbClr val="C55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29;p59">
              <a:extLst>
                <a:ext uri="{FF2B5EF4-FFF2-40B4-BE49-F238E27FC236}">
                  <a16:creationId xmlns:a16="http://schemas.microsoft.com/office/drawing/2014/main" id="{8716501B-5300-AE15-2DC3-CC10F3A5B8C1}"/>
                </a:ext>
              </a:extLst>
            </p:cNvPr>
            <p:cNvSpPr/>
            <p:nvPr/>
          </p:nvSpPr>
          <p:spPr>
            <a:xfrm>
              <a:off x="6952400" y="2484275"/>
              <a:ext cx="128850" cy="128250"/>
            </a:xfrm>
            <a:custGeom>
              <a:avLst/>
              <a:gdLst/>
              <a:ahLst/>
              <a:cxnLst/>
              <a:rect l="l" t="t" r="r" b="b"/>
              <a:pathLst>
                <a:path w="5154" h="5130" extrusionOk="0">
                  <a:moveTo>
                    <a:pt x="3629" y="0"/>
                  </a:moveTo>
                  <a:cubicBezTo>
                    <a:pt x="3339" y="0"/>
                    <a:pt x="2734" y="291"/>
                    <a:pt x="2420" y="605"/>
                  </a:cubicBezTo>
                  <a:lnTo>
                    <a:pt x="1524" y="1500"/>
                  </a:lnTo>
                  <a:lnTo>
                    <a:pt x="920" y="2105"/>
                  </a:lnTo>
                  <a:cubicBezTo>
                    <a:pt x="605" y="2420"/>
                    <a:pt x="0" y="2710"/>
                    <a:pt x="315" y="3315"/>
                  </a:cubicBezTo>
                  <a:cubicBezTo>
                    <a:pt x="315" y="3630"/>
                    <a:pt x="605" y="3630"/>
                    <a:pt x="920" y="3920"/>
                  </a:cubicBezTo>
                  <a:cubicBezTo>
                    <a:pt x="1210" y="4235"/>
                    <a:pt x="1524" y="4235"/>
                    <a:pt x="1815" y="4525"/>
                  </a:cubicBezTo>
                  <a:cubicBezTo>
                    <a:pt x="2420" y="4839"/>
                    <a:pt x="3025" y="5130"/>
                    <a:pt x="3629" y="5130"/>
                  </a:cubicBezTo>
                  <a:cubicBezTo>
                    <a:pt x="4234" y="5130"/>
                    <a:pt x="4549" y="4839"/>
                    <a:pt x="4839" y="4525"/>
                  </a:cubicBezTo>
                  <a:cubicBezTo>
                    <a:pt x="5154" y="4235"/>
                    <a:pt x="5154" y="3920"/>
                    <a:pt x="5154" y="3630"/>
                  </a:cubicBezTo>
                  <a:lnTo>
                    <a:pt x="5154" y="1500"/>
                  </a:lnTo>
                  <a:cubicBezTo>
                    <a:pt x="5154" y="1210"/>
                    <a:pt x="5154" y="605"/>
                    <a:pt x="4839" y="291"/>
                  </a:cubicBezTo>
                  <a:cubicBezTo>
                    <a:pt x="4549" y="291"/>
                    <a:pt x="3944" y="0"/>
                    <a:pt x="36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30;p59">
              <a:extLst>
                <a:ext uri="{FF2B5EF4-FFF2-40B4-BE49-F238E27FC236}">
                  <a16:creationId xmlns:a16="http://schemas.microsoft.com/office/drawing/2014/main" id="{CF2FCC9C-A7CE-5D22-B9B6-C91B14E9D02A}"/>
                </a:ext>
              </a:extLst>
            </p:cNvPr>
            <p:cNvSpPr/>
            <p:nvPr/>
          </p:nvSpPr>
          <p:spPr>
            <a:xfrm>
              <a:off x="6990500" y="2484275"/>
              <a:ext cx="90750" cy="90750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105" y="0"/>
                  </a:moveTo>
                  <a:cubicBezTo>
                    <a:pt x="1815" y="0"/>
                    <a:pt x="1210" y="291"/>
                    <a:pt x="896" y="605"/>
                  </a:cubicBezTo>
                  <a:lnTo>
                    <a:pt x="0" y="1500"/>
                  </a:lnTo>
                  <a:cubicBezTo>
                    <a:pt x="605" y="2710"/>
                    <a:pt x="2105" y="3315"/>
                    <a:pt x="3630" y="3630"/>
                  </a:cubicBezTo>
                  <a:lnTo>
                    <a:pt x="3630" y="1500"/>
                  </a:lnTo>
                  <a:cubicBezTo>
                    <a:pt x="3630" y="1210"/>
                    <a:pt x="3630" y="605"/>
                    <a:pt x="3315" y="291"/>
                  </a:cubicBezTo>
                  <a:cubicBezTo>
                    <a:pt x="3025" y="291"/>
                    <a:pt x="2420" y="0"/>
                    <a:pt x="2105" y="0"/>
                  </a:cubicBezTo>
                  <a:close/>
                </a:path>
              </a:pathLst>
            </a:custGeom>
            <a:solidFill>
              <a:srgbClr val="DC7B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31;p59">
              <a:extLst>
                <a:ext uri="{FF2B5EF4-FFF2-40B4-BE49-F238E27FC236}">
                  <a16:creationId xmlns:a16="http://schemas.microsoft.com/office/drawing/2014/main" id="{1BF0D44A-81F9-10A2-3FFB-BC81D02B0878}"/>
                </a:ext>
              </a:extLst>
            </p:cNvPr>
            <p:cNvSpPr/>
            <p:nvPr/>
          </p:nvSpPr>
          <p:spPr>
            <a:xfrm>
              <a:off x="6863650" y="1965450"/>
              <a:ext cx="547825" cy="575425"/>
            </a:xfrm>
            <a:custGeom>
              <a:avLst/>
              <a:gdLst/>
              <a:ahLst/>
              <a:cxnLst/>
              <a:rect l="l" t="t" r="r" b="b"/>
              <a:pathLst>
                <a:path w="21913" h="23017" extrusionOk="0">
                  <a:moveTo>
                    <a:pt x="10883" y="1"/>
                  </a:moveTo>
                  <a:cubicBezTo>
                    <a:pt x="7083" y="1"/>
                    <a:pt x="3284" y="2263"/>
                    <a:pt x="2050" y="7446"/>
                  </a:cubicBezTo>
                  <a:cubicBezTo>
                    <a:pt x="0" y="17354"/>
                    <a:pt x="4025" y="23017"/>
                    <a:pt x="8954" y="23017"/>
                  </a:cubicBezTo>
                  <a:cubicBezTo>
                    <a:pt x="12752" y="23017"/>
                    <a:pt x="17086" y="19655"/>
                    <a:pt x="19592" y="12285"/>
                  </a:cubicBezTo>
                  <a:cubicBezTo>
                    <a:pt x="21912" y="4765"/>
                    <a:pt x="16397" y="1"/>
                    <a:pt x="10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32;p59">
              <a:extLst>
                <a:ext uri="{FF2B5EF4-FFF2-40B4-BE49-F238E27FC236}">
                  <a16:creationId xmlns:a16="http://schemas.microsoft.com/office/drawing/2014/main" id="{4D5FD8DB-476F-A750-A9AB-16A5A3CE2E85}"/>
                </a:ext>
              </a:extLst>
            </p:cNvPr>
            <p:cNvSpPr/>
            <p:nvPr/>
          </p:nvSpPr>
          <p:spPr>
            <a:xfrm>
              <a:off x="6862725" y="2000350"/>
              <a:ext cx="392125" cy="540275"/>
            </a:xfrm>
            <a:custGeom>
              <a:avLst/>
              <a:gdLst/>
              <a:ahLst/>
              <a:cxnLst/>
              <a:rect l="l" t="t" r="r" b="b"/>
              <a:pathLst>
                <a:path w="15685" h="21611" extrusionOk="0">
                  <a:moveTo>
                    <a:pt x="6321" y="1"/>
                  </a:moveTo>
                  <a:lnTo>
                    <a:pt x="6321" y="1"/>
                  </a:lnTo>
                  <a:cubicBezTo>
                    <a:pt x="4507" y="1211"/>
                    <a:pt x="2692" y="3025"/>
                    <a:pt x="2087" y="6050"/>
                  </a:cubicBezTo>
                  <a:cubicBezTo>
                    <a:pt x="1" y="16064"/>
                    <a:pt x="4097" y="21611"/>
                    <a:pt x="9023" y="21611"/>
                  </a:cubicBezTo>
                  <a:cubicBezTo>
                    <a:pt x="11238" y="21611"/>
                    <a:pt x="13621" y="20489"/>
                    <a:pt x="15685" y="18148"/>
                  </a:cubicBezTo>
                  <a:lnTo>
                    <a:pt x="15685" y="18148"/>
                  </a:lnTo>
                  <a:cubicBezTo>
                    <a:pt x="14989" y="18347"/>
                    <a:pt x="14225" y="18447"/>
                    <a:pt x="13448" y="18447"/>
                  </a:cubicBezTo>
                  <a:cubicBezTo>
                    <a:pt x="11874" y="18447"/>
                    <a:pt x="10246" y="18038"/>
                    <a:pt x="9031" y="17228"/>
                  </a:cubicBezTo>
                  <a:cubicBezTo>
                    <a:pt x="6926" y="16018"/>
                    <a:pt x="5402" y="13913"/>
                    <a:pt x="4797" y="11784"/>
                  </a:cubicBezTo>
                  <a:cubicBezTo>
                    <a:pt x="3902" y="7864"/>
                    <a:pt x="4507" y="3316"/>
                    <a:pt x="6321" y="1"/>
                  </a:cubicBezTo>
                  <a:close/>
                </a:path>
              </a:pathLst>
            </a:custGeom>
            <a:solidFill>
              <a:srgbClr val="E19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2133;p59">
            <a:extLst>
              <a:ext uri="{FF2B5EF4-FFF2-40B4-BE49-F238E27FC236}">
                <a16:creationId xmlns:a16="http://schemas.microsoft.com/office/drawing/2014/main" id="{54754E67-F30B-53E8-797F-7130F2BC9C3E}"/>
              </a:ext>
            </a:extLst>
          </p:cNvPr>
          <p:cNvGrpSpPr/>
          <p:nvPr/>
        </p:nvGrpSpPr>
        <p:grpSpPr>
          <a:xfrm>
            <a:off x="680270" y="163916"/>
            <a:ext cx="452784" cy="1064631"/>
            <a:chOff x="230250" y="2094100"/>
            <a:chExt cx="643250" cy="1512475"/>
          </a:xfrm>
        </p:grpSpPr>
        <p:sp>
          <p:nvSpPr>
            <p:cNvPr id="31" name="Google Shape;2134;p59">
              <a:extLst>
                <a:ext uri="{FF2B5EF4-FFF2-40B4-BE49-F238E27FC236}">
                  <a16:creationId xmlns:a16="http://schemas.microsoft.com/office/drawing/2014/main" id="{DD667C92-53EB-878C-CBA8-98F2C0E81CA5}"/>
                </a:ext>
              </a:extLst>
            </p:cNvPr>
            <p:cNvSpPr/>
            <p:nvPr/>
          </p:nvSpPr>
          <p:spPr>
            <a:xfrm>
              <a:off x="480075" y="2684900"/>
              <a:ext cx="83500" cy="921675"/>
            </a:xfrm>
            <a:custGeom>
              <a:avLst/>
              <a:gdLst/>
              <a:ahLst/>
              <a:cxnLst/>
              <a:rect l="l" t="t" r="r" b="b"/>
              <a:pathLst>
                <a:path w="3340" h="36867" extrusionOk="0">
                  <a:moveTo>
                    <a:pt x="1740" y="0"/>
                  </a:moveTo>
                  <a:cubicBezTo>
                    <a:pt x="1654" y="0"/>
                    <a:pt x="1525" y="129"/>
                    <a:pt x="1525" y="129"/>
                  </a:cubicBezTo>
                  <a:cubicBezTo>
                    <a:pt x="1210" y="734"/>
                    <a:pt x="1210" y="1339"/>
                    <a:pt x="1210" y="1944"/>
                  </a:cubicBezTo>
                  <a:cubicBezTo>
                    <a:pt x="1210" y="2549"/>
                    <a:pt x="920" y="3154"/>
                    <a:pt x="920" y="4073"/>
                  </a:cubicBezTo>
                  <a:cubicBezTo>
                    <a:pt x="605" y="5283"/>
                    <a:pt x="315" y="6178"/>
                    <a:pt x="0" y="7388"/>
                  </a:cubicBezTo>
                  <a:cubicBezTo>
                    <a:pt x="0" y="9807"/>
                    <a:pt x="605" y="12227"/>
                    <a:pt x="1210" y="14647"/>
                  </a:cubicBezTo>
                  <a:cubicBezTo>
                    <a:pt x="1815" y="17066"/>
                    <a:pt x="2420" y="19486"/>
                    <a:pt x="2129" y="21905"/>
                  </a:cubicBezTo>
                  <a:cubicBezTo>
                    <a:pt x="1525" y="24325"/>
                    <a:pt x="920" y="26744"/>
                    <a:pt x="920" y="29164"/>
                  </a:cubicBezTo>
                  <a:cubicBezTo>
                    <a:pt x="920" y="31898"/>
                    <a:pt x="1525" y="34318"/>
                    <a:pt x="3025" y="36737"/>
                  </a:cubicBezTo>
                  <a:cubicBezTo>
                    <a:pt x="2129" y="34318"/>
                    <a:pt x="1525" y="31898"/>
                    <a:pt x="1525" y="29478"/>
                  </a:cubicBezTo>
                  <a:cubicBezTo>
                    <a:pt x="1525" y="27059"/>
                    <a:pt x="2420" y="24639"/>
                    <a:pt x="3025" y="22220"/>
                  </a:cubicBezTo>
                  <a:cubicBezTo>
                    <a:pt x="3025" y="21010"/>
                    <a:pt x="3339" y="19800"/>
                    <a:pt x="3339" y="18590"/>
                  </a:cubicBezTo>
                  <a:cubicBezTo>
                    <a:pt x="3025" y="17381"/>
                    <a:pt x="3025" y="16171"/>
                    <a:pt x="2734" y="15251"/>
                  </a:cubicBezTo>
                  <a:cubicBezTo>
                    <a:pt x="2129" y="12832"/>
                    <a:pt x="1210" y="10727"/>
                    <a:pt x="1210" y="8307"/>
                  </a:cubicBezTo>
                  <a:cubicBezTo>
                    <a:pt x="1210" y="6783"/>
                    <a:pt x="1525" y="5573"/>
                    <a:pt x="1815" y="4073"/>
                  </a:cubicBezTo>
                  <a:cubicBezTo>
                    <a:pt x="2129" y="2863"/>
                    <a:pt x="2420" y="1339"/>
                    <a:pt x="1815" y="129"/>
                  </a:cubicBezTo>
                  <a:cubicBezTo>
                    <a:pt x="1815" y="32"/>
                    <a:pt x="1783" y="0"/>
                    <a:pt x="1740" y="0"/>
                  </a:cubicBezTo>
                  <a:close/>
                  <a:moveTo>
                    <a:pt x="3025" y="36737"/>
                  </a:moveTo>
                  <a:cubicBezTo>
                    <a:pt x="3025" y="36834"/>
                    <a:pt x="3060" y="36866"/>
                    <a:pt x="3095" y="36866"/>
                  </a:cubicBezTo>
                  <a:cubicBezTo>
                    <a:pt x="3164" y="36866"/>
                    <a:pt x="3234" y="36737"/>
                    <a:pt x="3025" y="36737"/>
                  </a:cubicBezTo>
                  <a:close/>
                </a:path>
              </a:pathLst>
            </a:custGeom>
            <a:solidFill>
              <a:srgbClr val="DC7B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35;p59">
              <a:extLst>
                <a:ext uri="{FF2B5EF4-FFF2-40B4-BE49-F238E27FC236}">
                  <a16:creationId xmlns:a16="http://schemas.microsoft.com/office/drawing/2014/main" id="{E3A359A5-49EC-CE72-ADE7-A10B9DF3E7D3}"/>
                </a:ext>
              </a:extLst>
            </p:cNvPr>
            <p:cNvSpPr/>
            <p:nvPr/>
          </p:nvSpPr>
          <p:spPr>
            <a:xfrm>
              <a:off x="419575" y="2612500"/>
              <a:ext cx="181500" cy="132100"/>
            </a:xfrm>
            <a:custGeom>
              <a:avLst/>
              <a:gdLst/>
              <a:ahLst/>
              <a:cxnLst/>
              <a:rect l="l" t="t" r="r" b="b"/>
              <a:pathLst>
                <a:path w="7260" h="5284" extrusionOk="0">
                  <a:moveTo>
                    <a:pt x="5154" y="1"/>
                  </a:moveTo>
                  <a:cubicBezTo>
                    <a:pt x="4840" y="315"/>
                    <a:pt x="4549" y="315"/>
                    <a:pt x="4235" y="315"/>
                  </a:cubicBezTo>
                  <a:lnTo>
                    <a:pt x="1815" y="315"/>
                  </a:lnTo>
                  <a:cubicBezTo>
                    <a:pt x="1525" y="315"/>
                    <a:pt x="1525" y="315"/>
                    <a:pt x="1210" y="606"/>
                  </a:cubicBezTo>
                  <a:cubicBezTo>
                    <a:pt x="920" y="1211"/>
                    <a:pt x="920" y="1815"/>
                    <a:pt x="606" y="2420"/>
                  </a:cubicBezTo>
                  <a:cubicBezTo>
                    <a:pt x="606" y="2735"/>
                    <a:pt x="315" y="3025"/>
                    <a:pt x="315" y="3340"/>
                  </a:cubicBezTo>
                  <a:cubicBezTo>
                    <a:pt x="315" y="3630"/>
                    <a:pt x="1" y="3945"/>
                    <a:pt x="315" y="4235"/>
                  </a:cubicBezTo>
                  <a:cubicBezTo>
                    <a:pt x="606" y="4840"/>
                    <a:pt x="1210" y="4840"/>
                    <a:pt x="1815" y="5154"/>
                  </a:cubicBezTo>
                  <a:lnTo>
                    <a:pt x="3630" y="5154"/>
                  </a:lnTo>
                  <a:cubicBezTo>
                    <a:pt x="3832" y="5251"/>
                    <a:pt x="4033" y="5284"/>
                    <a:pt x="4235" y="5284"/>
                  </a:cubicBezTo>
                  <a:cubicBezTo>
                    <a:pt x="4638" y="5284"/>
                    <a:pt x="5041" y="5154"/>
                    <a:pt x="5445" y="5154"/>
                  </a:cubicBezTo>
                  <a:cubicBezTo>
                    <a:pt x="6050" y="5154"/>
                    <a:pt x="6969" y="4840"/>
                    <a:pt x="7259" y="4235"/>
                  </a:cubicBezTo>
                  <a:cubicBezTo>
                    <a:pt x="7259" y="3945"/>
                    <a:pt x="6969" y="3630"/>
                    <a:pt x="6969" y="3340"/>
                  </a:cubicBezTo>
                  <a:lnTo>
                    <a:pt x="6969" y="2130"/>
                  </a:lnTo>
                  <a:cubicBezTo>
                    <a:pt x="6654" y="1815"/>
                    <a:pt x="6654" y="1525"/>
                    <a:pt x="6654" y="1211"/>
                  </a:cubicBezTo>
                  <a:cubicBezTo>
                    <a:pt x="6654" y="920"/>
                    <a:pt x="6654" y="606"/>
                    <a:pt x="6364" y="315"/>
                  </a:cubicBezTo>
                  <a:cubicBezTo>
                    <a:pt x="6050" y="1"/>
                    <a:pt x="5445" y="1"/>
                    <a:pt x="5154" y="1"/>
                  </a:cubicBezTo>
                  <a:close/>
                </a:path>
              </a:pathLst>
            </a:custGeom>
            <a:solidFill>
              <a:srgbClr val="F4C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36;p59">
              <a:extLst>
                <a:ext uri="{FF2B5EF4-FFF2-40B4-BE49-F238E27FC236}">
                  <a16:creationId xmlns:a16="http://schemas.microsoft.com/office/drawing/2014/main" id="{38CEEFE7-9AC2-9CC0-9A4B-4AAA4DD86D91}"/>
                </a:ext>
              </a:extLst>
            </p:cNvPr>
            <p:cNvSpPr/>
            <p:nvPr/>
          </p:nvSpPr>
          <p:spPr>
            <a:xfrm>
              <a:off x="442575" y="2612500"/>
              <a:ext cx="151250" cy="68375"/>
            </a:xfrm>
            <a:custGeom>
              <a:avLst/>
              <a:gdLst/>
              <a:ahLst/>
              <a:cxnLst/>
              <a:rect l="l" t="t" r="r" b="b"/>
              <a:pathLst>
                <a:path w="6050" h="2735" extrusionOk="0">
                  <a:moveTo>
                    <a:pt x="4234" y="1"/>
                  </a:moveTo>
                  <a:cubicBezTo>
                    <a:pt x="3920" y="315"/>
                    <a:pt x="3629" y="315"/>
                    <a:pt x="3315" y="315"/>
                  </a:cubicBezTo>
                  <a:lnTo>
                    <a:pt x="895" y="315"/>
                  </a:lnTo>
                  <a:cubicBezTo>
                    <a:pt x="605" y="315"/>
                    <a:pt x="605" y="315"/>
                    <a:pt x="290" y="606"/>
                  </a:cubicBezTo>
                  <a:cubicBezTo>
                    <a:pt x="290" y="920"/>
                    <a:pt x="0" y="1525"/>
                    <a:pt x="0" y="1815"/>
                  </a:cubicBezTo>
                  <a:cubicBezTo>
                    <a:pt x="605" y="2420"/>
                    <a:pt x="1500" y="2735"/>
                    <a:pt x="2105" y="2735"/>
                  </a:cubicBezTo>
                  <a:lnTo>
                    <a:pt x="4525" y="2735"/>
                  </a:lnTo>
                  <a:cubicBezTo>
                    <a:pt x="5130" y="2735"/>
                    <a:pt x="5444" y="2735"/>
                    <a:pt x="6049" y="2420"/>
                  </a:cubicBezTo>
                  <a:lnTo>
                    <a:pt x="6049" y="2130"/>
                  </a:lnTo>
                  <a:cubicBezTo>
                    <a:pt x="5734" y="1815"/>
                    <a:pt x="5734" y="1525"/>
                    <a:pt x="5734" y="1211"/>
                  </a:cubicBezTo>
                  <a:cubicBezTo>
                    <a:pt x="5734" y="920"/>
                    <a:pt x="5734" y="606"/>
                    <a:pt x="5444" y="315"/>
                  </a:cubicBezTo>
                  <a:cubicBezTo>
                    <a:pt x="5130" y="1"/>
                    <a:pt x="4525" y="1"/>
                    <a:pt x="4234" y="1"/>
                  </a:cubicBezTo>
                  <a:close/>
                </a:path>
              </a:pathLst>
            </a:custGeom>
            <a:solidFill>
              <a:srgbClr val="E19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37;p59">
              <a:extLst>
                <a:ext uri="{FF2B5EF4-FFF2-40B4-BE49-F238E27FC236}">
                  <a16:creationId xmlns:a16="http://schemas.microsoft.com/office/drawing/2014/main" id="{C9ADF6C5-7D54-E02C-66AB-702BBA244568}"/>
                </a:ext>
              </a:extLst>
            </p:cNvPr>
            <p:cNvSpPr/>
            <p:nvPr/>
          </p:nvSpPr>
          <p:spPr>
            <a:xfrm>
              <a:off x="230250" y="2094100"/>
              <a:ext cx="643250" cy="564600"/>
            </a:xfrm>
            <a:custGeom>
              <a:avLst/>
              <a:gdLst/>
              <a:ahLst/>
              <a:cxnLst/>
              <a:rect l="l" t="t" r="r" b="b"/>
              <a:pathLst>
                <a:path w="25730" h="22584" extrusionOk="0">
                  <a:moveTo>
                    <a:pt x="11001" y="1"/>
                  </a:moveTo>
                  <a:cubicBezTo>
                    <a:pt x="5553" y="1"/>
                    <a:pt x="512" y="4825"/>
                    <a:pt x="315" y="11059"/>
                  </a:cubicBezTo>
                  <a:cubicBezTo>
                    <a:pt x="0" y="15898"/>
                    <a:pt x="3339" y="20446"/>
                    <a:pt x="7888" y="21947"/>
                  </a:cubicBezTo>
                  <a:cubicBezTo>
                    <a:pt x="9141" y="22379"/>
                    <a:pt x="10419" y="22583"/>
                    <a:pt x="11670" y="22583"/>
                  </a:cubicBezTo>
                  <a:cubicBezTo>
                    <a:pt x="19171" y="22583"/>
                    <a:pt x="25730" y="15260"/>
                    <a:pt x="20276" y="5929"/>
                  </a:cubicBezTo>
                  <a:cubicBezTo>
                    <a:pt x="17675" y="1732"/>
                    <a:pt x="14265" y="1"/>
                    <a:pt x="11001" y="1"/>
                  </a:cubicBezTo>
                  <a:close/>
                </a:path>
              </a:pathLst>
            </a:custGeom>
            <a:solidFill>
              <a:srgbClr val="F4C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38;p59">
              <a:extLst>
                <a:ext uri="{FF2B5EF4-FFF2-40B4-BE49-F238E27FC236}">
                  <a16:creationId xmlns:a16="http://schemas.microsoft.com/office/drawing/2014/main" id="{4EF185DD-05AD-BEDD-3484-06080DBA724B}"/>
                </a:ext>
              </a:extLst>
            </p:cNvPr>
            <p:cNvSpPr/>
            <p:nvPr/>
          </p:nvSpPr>
          <p:spPr>
            <a:xfrm>
              <a:off x="230250" y="2219325"/>
              <a:ext cx="522050" cy="439800"/>
            </a:xfrm>
            <a:custGeom>
              <a:avLst/>
              <a:gdLst/>
              <a:ahLst/>
              <a:cxnLst/>
              <a:rect l="l" t="t" r="r" b="b"/>
              <a:pathLst>
                <a:path w="20882" h="17592" extrusionOk="0">
                  <a:moveTo>
                    <a:pt x="2130" y="1"/>
                  </a:moveTo>
                  <a:cubicBezTo>
                    <a:pt x="920" y="1815"/>
                    <a:pt x="315" y="3630"/>
                    <a:pt x="315" y="6050"/>
                  </a:cubicBezTo>
                  <a:cubicBezTo>
                    <a:pt x="0" y="10889"/>
                    <a:pt x="3339" y="15437"/>
                    <a:pt x="7888" y="16938"/>
                  </a:cubicBezTo>
                  <a:cubicBezTo>
                    <a:pt x="9146" y="17383"/>
                    <a:pt x="10423" y="17592"/>
                    <a:pt x="11669" y="17592"/>
                  </a:cubicBezTo>
                  <a:cubicBezTo>
                    <a:pt x="15506" y="17592"/>
                    <a:pt x="19055" y="15609"/>
                    <a:pt x="20881" y="12413"/>
                  </a:cubicBezTo>
                  <a:lnTo>
                    <a:pt x="20881" y="12413"/>
                  </a:lnTo>
                  <a:cubicBezTo>
                    <a:pt x="19739" y="12603"/>
                    <a:pt x="18538" y="12703"/>
                    <a:pt x="17314" y="12703"/>
                  </a:cubicBezTo>
                  <a:cubicBezTo>
                    <a:pt x="14647" y="12703"/>
                    <a:pt x="11876" y="12231"/>
                    <a:pt x="9388" y="11203"/>
                  </a:cubicBezTo>
                  <a:cubicBezTo>
                    <a:pt x="6969" y="9993"/>
                    <a:pt x="4549" y="8179"/>
                    <a:pt x="3339" y="5759"/>
                  </a:cubicBezTo>
                  <a:cubicBezTo>
                    <a:pt x="2444" y="3945"/>
                    <a:pt x="2130" y="2130"/>
                    <a:pt x="2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145;p59">
            <a:extLst>
              <a:ext uri="{FF2B5EF4-FFF2-40B4-BE49-F238E27FC236}">
                <a16:creationId xmlns:a16="http://schemas.microsoft.com/office/drawing/2014/main" id="{F5FBB106-720F-42F5-2ED4-5E408FF50A25}"/>
              </a:ext>
            </a:extLst>
          </p:cNvPr>
          <p:cNvGrpSpPr/>
          <p:nvPr/>
        </p:nvGrpSpPr>
        <p:grpSpPr>
          <a:xfrm>
            <a:off x="11005172" y="4516237"/>
            <a:ext cx="1063118" cy="2316869"/>
            <a:chOff x="3000150" y="1286950"/>
            <a:chExt cx="1510325" cy="3291475"/>
          </a:xfrm>
        </p:grpSpPr>
        <p:sp>
          <p:nvSpPr>
            <p:cNvPr id="37" name="Google Shape;2146;p59">
              <a:extLst>
                <a:ext uri="{FF2B5EF4-FFF2-40B4-BE49-F238E27FC236}">
                  <a16:creationId xmlns:a16="http://schemas.microsoft.com/office/drawing/2014/main" id="{AB85F1BA-B78E-7400-9043-93E879E1FD47}"/>
                </a:ext>
              </a:extLst>
            </p:cNvPr>
            <p:cNvSpPr/>
            <p:nvPr/>
          </p:nvSpPr>
          <p:spPr>
            <a:xfrm>
              <a:off x="3338175" y="2346800"/>
              <a:ext cx="280075" cy="500425"/>
            </a:xfrm>
            <a:custGeom>
              <a:avLst/>
              <a:gdLst/>
              <a:ahLst/>
              <a:cxnLst/>
              <a:rect l="l" t="t" r="r" b="b"/>
              <a:pathLst>
                <a:path w="11203" h="20017" extrusionOk="0">
                  <a:moveTo>
                    <a:pt x="5079" y="0"/>
                  </a:moveTo>
                  <a:cubicBezTo>
                    <a:pt x="4699" y="0"/>
                    <a:pt x="4319" y="92"/>
                    <a:pt x="3944" y="346"/>
                  </a:cubicBezTo>
                  <a:lnTo>
                    <a:pt x="3944" y="660"/>
                  </a:lnTo>
                  <a:cubicBezTo>
                    <a:pt x="3839" y="555"/>
                    <a:pt x="3770" y="520"/>
                    <a:pt x="3712" y="520"/>
                  </a:cubicBezTo>
                  <a:cubicBezTo>
                    <a:pt x="3598" y="520"/>
                    <a:pt x="3533" y="660"/>
                    <a:pt x="3339" y="660"/>
                  </a:cubicBezTo>
                  <a:lnTo>
                    <a:pt x="3339" y="1265"/>
                  </a:lnTo>
                  <a:cubicBezTo>
                    <a:pt x="3025" y="1265"/>
                    <a:pt x="3025" y="1555"/>
                    <a:pt x="3025" y="1870"/>
                  </a:cubicBezTo>
                  <a:cubicBezTo>
                    <a:pt x="2420" y="3370"/>
                    <a:pt x="1815" y="4894"/>
                    <a:pt x="1525" y="6104"/>
                  </a:cubicBezTo>
                  <a:cubicBezTo>
                    <a:pt x="920" y="7919"/>
                    <a:pt x="605" y="9734"/>
                    <a:pt x="315" y="11548"/>
                  </a:cubicBezTo>
                  <a:cubicBezTo>
                    <a:pt x="0" y="13363"/>
                    <a:pt x="0" y="15468"/>
                    <a:pt x="315" y="17283"/>
                  </a:cubicBezTo>
                  <a:cubicBezTo>
                    <a:pt x="315" y="17887"/>
                    <a:pt x="315" y="18807"/>
                    <a:pt x="920" y="19412"/>
                  </a:cubicBezTo>
                  <a:cubicBezTo>
                    <a:pt x="1210" y="20017"/>
                    <a:pt x="1815" y="20017"/>
                    <a:pt x="2735" y="20017"/>
                  </a:cubicBezTo>
                  <a:cubicBezTo>
                    <a:pt x="5444" y="18807"/>
                    <a:pt x="7864" y="16387"/>
                    <a:pt x="9074" y="13653"/>
                  </a:cubicBezTo>
                  <a:cubicBezTo>
                    <a:pt x="9679" y="12153"/>
                    <a:pt x="10284" y="10338"/>
                    <a:pt x="10598" y="8814"/>
                  </a:cubicBezTo>
                  <a:cubicBezTo>
                    <a:pt x="10888" y="6999"/>
                    <a:pt x="11203" y="5499"/>
                    <a:pt x="10598" y="3975"/>
                  </a:cubicBezTo>
                  <a:cubicBezTo>
                    <a:pt x="10284" y="2160"/>
                    <a:pt x="8469" y="951"/>
                    <a:pt x="6654" y="346"/>
                  </a:cubicBezTo>
                  <a:cubicBezTo>
                    <a:pt x="6134" y="177"/>
                    <a:pt x="5606" y="0"/>
                    <a:pt x="5079" y="0"/>
                  </a:cubicBezTo>
                  <a:close/>
                </a:path>
              </a:pathLst>
            </a:custGeom>
            <a:solidFill>
              <a:srgbClr val="C36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47;p59">
              <a:extLst>
                <a:ext uri="{FF2B5EF4-FFF2-40B4-BE49-F238E27FC236}">
                  <a16:creationId xmlns:a16="http://schemas.microsoft.com/office/drawing/2014/main" id="{BC64FC2C-F977-01CB-15AC-BE2F3C38D4E6}"/>
                </a:ext>
              </a:extLst>
            </p:cNvPr>
            <p:cNvSpPr/>
            <p:nvPr/>
          </p:nvSpPr>
          <p:spPr>
            <a:xfrm>
              <a:off x="3000150" y="1886175"/>
              <a:ext cx="466900" cy="963900"/>
            </a:xfrm>
            <a:custGeom>
              <a:avLst/>
              <a:gdLst/>
              <a:ahLst/>
              <a:cxnLst/>
              <a:rect l="l" t="t" r="r" b="b"/>
              <a:pathLst>
                <a:path w="18676" h="38556" extrusionOk="0">
                  <a:moveTo>
                    <a:pt x="7766" y="0"/>
                  </a:moveTo>
                  <a:cubicBezTo>
                    <a:pt x="7370" y="0"/>
                    <a:pt x="6989" y="253"/>
                    <a:pt x="7182" y="624"/>
                  </a:cubicBezTo>
                  <a:cubicBezTo>
                    <a:pt x="7182" y="2148"/>
                    <a:pt x="7473" y="4568"/>
                    <a:pt x="7473" y="5778"/>
                  </a:cubicBezTo>
                  <a:cubicBezTo>
                    <a:pt x="6868" y="4253"/>
                    <a:pt x="5972" y="1834"/>
                    <a:pt x="5053" y="334"/>
                  </a:cubicBezTo>
                  <a:cubicBezTo>
                    <a:pt x="4763" y="19"/>
                    <a:pt x="4448" y="19"/>
                    <a:pt x="4158" y="19"/>
                  </a:cubicBezTo>
                  <a:cubicBezTo>
                    <a:pt x="3843" y="334"/>
                    <a:pt x="3843" y="624"/>
                    <a:pt x="3843" y="939"/>
                  </a:cubicBezTo>
                  <a:cubicBezTo>
                    <a:pt x="4158" y="2148"/>
                    <a:pt x="5053" y="5173"/>
                    <a:pt x="5368" y="6383"/>
                  </a:cubicBezTo>
                  <a:cubicBezTo>
                    <a:pt x="4763" y="5463"/>
                    <a:pt x="3238" y="2753"/>
                    <a:pt x="2633" y="1834"/>
                  </a:cubicBezTo>
                  <a:cubicBezTo>
                    <a:pt x="2456" y="1657"/>
                    <a:pt x="2254" y="1583"/>
                    <a:pt x="2064" y="1583"/>
                  </a:cubicBezTo>
                  <a:cubicBezTo>
                    <a:pt x="1606" y="1583"/>
                    <a:pt x="1218" y="2011"/>
                    <a:pt x="1424" y="2439"/>
                  </a:cubicBezTo>
                  <a:cubicBezTo>
                    <a:pt x="1738" y="3649"/>
                    <a:pt x="3238" y="6987"/>
                    <a:pt x="3553" y="7883"/>
                  </a:cubicBezTo>
                  <a:cubicBezTo>
                    <a:pt x="3238" y="7592"/>
                    <a:pt x="1738" y="5173"/>
                    <a:pt x="1133" y="4858"/>
                  </a:cubicBezTo>
                  <a:cubicBezTo>
                    <a:pt x="1050" y="4781"/>
                    <a:pt x="925" y="4745"/>
                    <a:pt x="792" y="4745"/>
                  </a:cubicBezTo>
                  <a:cubicBezTo>
                    <a:pt x="426" y="4745"/>
                    <a:pt x="1" y="5019"/>
                    <a:pt x="214" y="5463"/>
                  </a:cubicBezTo>
                  <a:cubicBezTo>
                    <a:pt x="1738" y="9697"/>
                    <a:pt x="4158" y="13327"/>
                    <a:pt x="6868" y="16666"/>
                  </a:cubicBezTo>
                  <a:lnTo>
                    <a:pt x="7787" y="27554"/>
                  </a:lnTo>
                  <a:lnTo>
                    <a:pt x="8077" y="30264"/>
                  </a:lnTo>
                  <a:cubicBezTo>
                    <a:pt x="8392" y="31473"/>
                    <a:pt x="8682" y="32393"/>
                    <a:pt x="9287" y="33603"/>
                  </a:cubicBezTo>
                  <a:cubicBezTo>
                    <a:pt x="9602" y="34207"/>
                    <a:pt x="9892" y="34498"/>
                    <a:pt x="10207" y="35103"/>
                  </a:cubicBezTo>
                  <a:cubicBezTo>
                    <a:pt x="10812" y="35708"/>
                    <a:pt x="11102" y="36312"/>
                    <a:pt x="11707" y="36917"/>
                  </a:cubicBezTo>
                  <a:lnTo>
                    <a:pt x="13231" y="38442"/>
                  </a:lnTo>
                  <a:cubicBezTo>
                    <a:pt x="13553" y="38519"/>
                    <a:pt x="13875" y="38555"/>
                    <a:pt x="14191" y="38555"/>
                  </a:cubicBezTo>
                  <a:cubicBezTo>
                    <a:pt x="15063" y="38555"/>
                    <a:pt x="15889" y="38281"/>
                    <a:pt x="16546" y="37837"/>
                  </a:cubicBezTo>
                  <a:cubicBezTo>
                    <a:pt x="17465" y="37522"/>
                    <a:pt x="17756" y="36627"/>
                    <a:pt x="18070" y="35708"/>
                  </a:cubicBezTo>
                  <a:cubicBezTo>
                    <a:pt x="18675" y="33603"/>
                    <a:pt x="17465" y="28449"/>
                    <a:pt x="17465" y="27844"/>
                  </a:cubicBezTo>
                  <a:cubicBezTo>
                    <a:pt x="16546" y="25739"/>
                    <a:pt x="15651" y="23610"/>
                    <a:pt x="15046" y="21505"/>
                  </a:cubicBezTo>
                  <a:cubicBezTo>
                    <a:pt x="13836" y="18480"/>
                    <a:pt x="12021" y="15141"/>
                    <a:pt x="12312" y="11827"/>
                  </a:cubicBezTo>
                  <a:lnTo>
                    <a:pt x="12312" y="11512"/>
                  </a:lnTo>
                  <a:cubicBezTo>
                    <a:pt x="12917" y="9407"/>
                    <a:pt x="13231" y="7278"/>
                    <a:pt x="13231" y="5173"/>
                  </a:cubicBezTo>
                  <a:cubicBezTo>
                    <a:pt x="13443" y="4731"/>
                    <a:pt x="13023" y="4444"/>
                    <a:pt x="12658" y="4444"/>
                  </a:cubicBezTo>
                  <a:cubicBezTo>
                    <a:pt x="12523" y="4444"/>
                    <a:pt x="12396" y="4483"/>
                    <a:pt x="12312" y="4568"/>
                  </a:cubicBezTo>
                  <a:cubicBezTo>
                    <a:pt x="11416" y="5463"/>
                    <a:pt x="10812" y="6383"/>
                    <a:pt x="10497" y="7278"/>
                  </a:cubicBezTo>
                  <a:cubicBezTo>
                    <a:pt x="9892" y="5173"/>
                    <a:pt x="8997" y="2753"/>
                    <a:pt x="8392" y="334"/>
                  </a:cubicBezTo>
                  <a:cubicBezTo>
                    <a:pt x="8270" y="100"/>
                    <a:pt x="8015" y="0"/>
                    <a:pt x="7766" y="0"/>
                  </a:cubicBezTo>
                  <a:close/>
                </a:path>
              </a:pathLst>
            </a:custGeom>
            <a:solidFill>
              <a:srgbClr val="C36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48;p59">
              <a:extLst>
                <a:ext uri="{FF2B5EF4-FFF2-40B4-BE49-F238E27FC236}">
                  <a16:creationId xmlns:a16="http://schemas.microsoft.com/office/drawing/2014/main" id="{1760C26B-29AB-2796-21A7-4C11DBE0CD6B}"/>
                </a:ext>
              </a:extLst>
            </p:cNvPr>
            <p:cNvSpPr/>
            <p:nvPr/>
          </p:nvSpPr>
          <p:spPr>
            <a:xfrm>
              <a:off x="4026550" y="4268700"/>
              <a:ext cx="423425" cy="309725"/>
            </a:xfrm>
            <a:custGeom>
              <a:avLst/>
              <a:gdLst/>
              <a:ahLst/>
              <a:cxnLst/>
              <a:rect l="l" t="t" r="r" b="b"/>
              <a:pathLst>
                <a:path w="16937" h="12389" extrusionOk="0">
                  <a:moveTo>
                    <a:pt x="13598" y="0"/>
                  </a:moveTo>
                  <a:cubicBezTo>
                    <a:pt x="12703" y="291"/>
                    <a:pt x="11493" y="291"/>
                    <a:pt x="10574" y="605"/>
                  </a:cubicBezTo>
                  <a:cubicBezTo>
                    <a:pt x="10283" y="605"/>
                    <a:pt x="9678" y="605"/>
                    <a:pt x="9073" y="895"/>
                  </a:cubicBezTo>
                  <a:lnTo>
                    <a:pt x="9073" y="605"/>
                  </a:lnTo>
                  <a:cubicBezTo>
                    <a:pt x="9073" y="303"/>
                    <a:pt x="8922" y="151"/>
                    <a:pt x="8771" y="151"/>
                  </a:cubicBezTo>
                  <a:cubicBezTo>
                    <a:pt x="8620" y="151"/>
                    <a:pt x="8468" y="303"/>
                    <a:pt x="8468" y="605"/>
                  </a:cubicBezTo>
                  <a:lnTo>
                    <a:pt x="8468" y="3315"/>
                  </a:lnTo>
                  <a:cubicBezTo>
                    <a:pt x="8468" y="3315"/>
                    <a:pt x="8468" y="3629"/>
                    <a:pt x="8154" y="3920"/>
                  </a:cubicBezTo>
                  <a:cubicBezTo>
                    <a:pt x="8154" y="3920"/>
                    <a:pt x="7864" y="3920"/>
                    <a:pt x="7864" y="4234"/>
                  </a:cubicBezTo>
                  <a:cubicBezTo>
                    <a:pt x="7259" y="4234"/>
                    <a:pt x="6944" y="4525"/>
                    <a:pt x="6654" y="4839"/>
                  </a:cubicBezTo>
                  <a:cubicBezTo>
                    <a:pt x="5734" y="5130"/>
                    <a:pt x="4839" y="5444"/>
                    <a:pt x="4234" y="6049"/>
                  </a:cubicBezTo>
                  <a:cubicBezTo>
                    <a:pt x="3315" y="6339"/>
                    <a:pt x="2710" y="6654"/>
                    <a:pt x="2105" y="6944"/>
                  </a:cubicBezTo>
                  <a:cubicBezTo>
                    <a:pt x="895" y="7864"/>
                    <a:pt x="0" y="9073"/>
                    <a:pt x="290" y="10283"/>
                  </a:cubicBezTo>
                  <a:cubicBezTo>
                    <a:pt x="605" y="11783"/>
                    <a:pt x="1815" y="12388"/>
                    <a:pt x="3024" y="12388"/>
                  </a:cubicBezTo>
                  <a:cubicBezTo>
                    <a:pt x="4525" y="12388"/>
                    <a:pt x="6049" y="11783"/>
                    <a:pt x="7549" y="11493"/>
                  </a:cubicBezTo>
                  <a:cubicBezTo>
                    <a:pt x="9073" y="11179"/>
                    <a:pt x="10888" y="10574"/>
                    <a:pt x="12388" y="9969"/>
                  </a:cubicBezTo>
                  <a:lnTo>
                    <a:pt x="15122" y="9073"/>
                  </a:lnTo>
                  <a:cubicBezTo>
                    <a:pt x="15727" y="8759"/>
                    <a:pt x="16332" y="8759"/>
                    <a:pt x="16622" y="7864"/>
                  </a:cubicBezTo>
                  <a:cubicBezTo>
                    <a:pt x="16937" y="7259"/>
                    <a:pt x="16622" y="6339"/>
                    <a:pt x="16622" y="5444"/>
                  </a:cubicBezTo>
                  <a:cubicBezTo>
                    <a:pt x="16332" y="4839"/>
                    <a:pt x="16332" y="3920"/>
                    <a:pt x="16332" y="3025"/>
                  </a:cubicBezTo>
                  <a:cubicBezTo>
                    <a:pt x="16018" y="2105"/>
                    <a:pt x="16018" y="1210"/>
                    <a:pt x="15727" y="605"/>
                  </a:cubicBezTo>
                  <a:cubicBezTo>
                    <a:pt x="15122" y="0"/>
                    <a:pt x="14517" y="0"/>
                    <a:pt x="13598" y="0"/>
                  </a:cubicBezTo>
                  <a:close/>
                </a:path>
              </a:pathLst>
            </a:custGeom>
            <a:solidFill>
              <a:srgbClr val="D1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49;p59">
              <a:extLst>
                <a:ext uri="{FF2B5EF4-FFF2-40B4-BE49-F238E27FC236}">
                  <a16:creationId xmlns:a16="http://schemas.microsoft.com/office/drawing/2014/main" id="{58288236-C60B-2ACC-CB63-B7ADD7197645}"/>
                </a:ext>
              </a:extLst>
            </p:cNvPr>
            <p:cNvSpPr/>
            <p:nvPr/>
          </p:nvSpPr>
          <p:spPr>
            <a:xfrm>
              <a:off x="4238250" y="4268700"/>
              <a:ext cx="196625" cy="133450"/>
            </a:xfrm>
            <a:custGeom>
              <a:avLst/>
              <a:gdLst/>
              <a:ahLst/>
              <a:cxnLst/>
              <a:rect l="l" t="t" r="r" b="b"/>
              <a:pathLst>
                <a:path w="7865" h="5338" extrusionOk="0">
                  <a:moveTo>
                    <a:pt x="5130" y="0"/>
                  </a:moveTo>
                  <a:cubicBezTo>
                    <a:pt x="4235" y="291"/>
                    <a:pt x="3025" y="291"/>
                    <a:pt x="2106" y="605"/>
                  </a:cubicBezTo>
                  <a:cubicBezTo>
                    <a:pt x="1815" y="605"/>
                    <a:pt x="1210" y="605"/>
                    <a:pt x="605" y="895"/>
                  </a:cubicBezTo>
                  <a:lnTo>
                    <a:pt x="605" y="605"/>
                  </a:lnTo>
                  <a:cubicBezTo>
                    <a:pt x="605" y="303"/>
                    <a:pt x="454" y="151"/>
                    <a:pt x="303" y="151"/>
                  </a:cubicBezTo>
                  <a:cubicBezTo>
                    <a:pt x="152" y="151"/>
                    <a:pt x="0" y="303"/>
                    <a:pt x="0" y="605"/>
                  </a:cubicBezTo>
                  <a:lnTo>
                    <a:pt x="0" y="3315"/>
                  </a:lnTo>
                  <a:lnTo>
                    <a:pt x="0" y="3629"/>
                  </a:lnTo>
                  <a:cubicBezTo>
                    <a:pt x="291" y="4525"/>
                    <a:pt x="896" y="4839"/>
                    <a:pt x="1815" y="5130"/>
                  </a:cubicBezTo>
                  <a:cubicBezTo>
                    <a:pt x="2322" y="5261"/>
                    <a:pt x="2880" y="5338"/>
                    <a:pt x="3425" y="5338"/>
                  </a:cubicBezTo>
                  <a:cubicBezTo>
                    <a:pt x="4180" y="5338"/>
                    <a:pt x="4910" y="5191"/>
                    <a:pt x="5444" y="4839"/>
                  </a:cubicBezTo>
                  <a:cubicBezTo>
                    <a:pt x="6340" y="4525"/>
                    <a:pt x="7259" y="4234"/>
                    <a:pt x="7864" y="3629"/>
                  </a:cubicBezTo>
                  <a:lnTo>
                    <a:pt x="7864" y="3025"/>
                  </a:lnTo>
                  <a:cubicBezTo>
                    <a:pt x="7550" y="2105"/>
                    <a:pt x="7550" y="1210"/>
                    <a:pt x="7259" y="605"/>
                  </a:cubicBezTo>
                  <a:cubicBezTo>
                    <a:pt x="6654" y="0"/>
                    <a:pt x="6049" y="0"/>
                    <a:pt x="5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0;p59">
              <a:extLst>
                <a:ext uri="{FF2B5EF4-FFF2-40B4-BE49-F238E27FC236}">
                  <a16:creationId xmlns:a16="http://schemas.microsoft.com/office/drawing/2014/main" id="{95F953D4-E6D7-FDA4-6343-CD6510E8D2C9}"/>
                </a:ext>
              </a:extLst>
            </p:cNvPr>
            <p:cNvSpPr/>
            <p:nvPr/>
          </p:nvSpPr>
          <p:spPr>
            <a:xfrm>
              <a:off x="3663600" y="2766375"/>
              <a:ext cx="801500" cy="1585200"/>
            </a:xfrm>
            <a:custGeom>
              <a:avLst/>
              <a:gdLst/>
              <a:ahLst/>
              <a:cxnLst/>
              <a:rect l="l" t="t" r="r" b="b"/>
              <a:pathLst>
                <a:path w="32060" h="63408" extrusionOk="0">
                  <a:moveTo>
                    <a:pt x="11032" y="1"/>
                  </a:moveTo>
                  <a:cubicBezTo>
                    <a:pt x="8946" y="1"/>
                    <a:pt x="6867" y="77"/>
                    <a:pt x="4840" y="209"/>
                  </a:cubicBezTo>
                  <a:cubicBezTo>
                    <a:pt x="3630" y="209"/>
                    <a:pt x="2106" y="209"/>
                    <a:pt x="1210" y="814"/>
                  </a:cubicBezTo>
                  <a:cubicBezTo>
                    <a:pt x="606" y="1104"/>
                    <a:pt x="291" y="1419"/>
                    <a:pt x="291" y="2024"/>
                  </a:cubicBezTo>
                  <a:lnTo>
                    <a:pt x="1" y="2024"/>
                  </a:lnTo>
                  <a:lnTo>
                    <a:pt x="1" y="2314"/>
                  </a:lnTo>
                  <a:lnTo>
                    <a:pt x="1" y="2919"/>
                  </a:lnTo>
                  <a:cubicBezTo>
                    <a:pt x="1" y="11097"/>
                    <a:pt x="1501" y="19251"/>
                    <a:pt x="4235" y="27115"/>
                  </a:cubicBezTo>
                  <a:cubicBezTo>
                    <a:pt x="6945" y="35293"/>
                    <a:pt x="10574" y="42842"/>
                    <a:pt x="14518" y="50415"/>
                  </a:cubicBezTo>
                  <a:cubicBezTo>
                    <a:pt x="16623" y="54335"/>
                    <a:pt x="18752" y="57964"/>
                    <a:pt x="21172" y="61303"/>
                  </a:cubicBezTo>
                  <a:cubicBezTo>
                    <a:pt x="21777" y="61908"/>
                    <a:pt x="22382" y="62803"/>
                    <a:pt x="23591" y="63118"/>
                  </a:cubicBezTo>
                  <a:cubicBezTo>
                    <a:pt x="24196" y="63118"/>
                    <a:pt x="25092" y="63408"/>
                    <a:pt x="26011" y="63408"/>
                  </a:cubicBezTo>
                  <a:cubicBezTo>
                    <a:pt x="27826" y="63408"/>
                    <a:pt x="29640" y="63118"/>
                    <a:pt x="30536" y="61593"/>
                  </a:cubicBezTo>
                  <a:cubicBezTo>
                    <a:pt x="31140" y="60698"/>
                    <a:pt x="31140" y="59779"/>
                    <a:pt x="31455" y="58883"/>
                  </a:cubicBezTo>
                  <a:cubicBezTo>
                    <a:pt x="31455" y="57964"/>
                    <a:pt x="31745" y="56754"/>
                    <a:pt x="31745" y="55544"/>
                  </a:cubicBezTo>
                  <a:cubicBezTo>
                    <a:pt x="32060" y="53439"/>
                    <a:pt x="32060" y="51020"/>
                    <a:pt x="32060" y="48600"/>
                  </a:cubicBezTo>
                  <a:lnTo>
                    <a:pt x="32060" y="34978"/>
                  </a:lnTo>
                  <a:cubicBezTo>
                    <a:pt x="31745" y="25905"/>
                    <a:pt x="31455" y="16832"/>
                    <a:pt x="29931" y="7758"/>
                  </a:cubicBezTo>
                  <a:cubicBezTo>
                    <a:pt x="29640" y="7153"/>
                    <a:pt x="29640" y="6258"/>
                    <a:pt x="29326" y="5653"/>
                  </a:cubicBezTo>
                  <a:lnTo>
                    <a:pt x="29326" y="5048"/>
                  </a:lnTo>
                  <a:lnTo>
                    <a:pt x="29326" y="4734"/>
                  </a:lnTo>
                  <a:cubicBezTo>
                    <a:pt x="29326" y="4443"/>
                    <a:pt x="29035" y="4443"/>
                    <a:pt x="29035" y="4443"/>
                  </a:cubicBezTo>
                  <a:cubicBezTo>
                    <a:pt x="29035" y="4129"/>
                    <a:pt x="29035" y="4129"/>
                    <a:pt x="28721" y="3839"/>
                  </a:cubicBezTo>
                  <a:cubicBezTo>
                    <a:pt x="28116" y="2919"/>
                    <a:pt x="27511" y="2314"/>
                    <a:pt x="26616" y="2024"/>
                  </a:cubicBezTo>
                  <a:cubicBezTo>
                    <a:pt x="24487" y="1104"/>
                    <a:pt x="21777" y="814"/>
                    <a:pt x="19647" y="500"/>
                  </a:cubicBezTo>
                  <a:cubicBezTo>
                    <a:pt x="16836" y="148"/>
                    <a:pt x="13926" y="1"/>
                    <a:pt x="11032" y="1"/>
                  </a:cubicBezTo>
                  <a:close/>
                </a:path>
              </a:pathLst>
            </a:custGeom>
            <a:solidFill>
              <a:srgbClr val="848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1;p59">
              <a:extLst>
                <a:ext uri="{FF2B5EF4-FFF2-40B4-BE49-F238E27FC236}">
                  <a16:creationId xmlns:a16="http://schemas.microsoft.com/office/drawing/2014/main" id="{049B9E9D-1D70-9AE4-60A2-06AF74C4AD96}"/>
                </a:ext>
              </a:extLst>
            </p:cNvPr>
            <p:cNvSpPr/>
            <p:nvPr/>
          </p:nvSpPr>
          <p:spPr>
            <a:xfrm>
              <a:off x="3769450" y="3156900"/>
              <a:ext cx="687800" cy="900100"/>
            </a:xfrm>
            <a:custGeom>
              <a:avLst/>
              <a:gdLst/>
              <a:ahLst/>
              <a:cxnLst/>
              <a:rect l="l" t="t" r="r" b="b"/>
              <a:pathLst>
                <a:path w="27512" h="36004" extrusionOk="0">
                  <a:moveTo>
                    <a:pt x="26616" y="1"/>
                  </a:moveTo>
                  <a:cubicBezTo>
                    <a:pt x="22672" y="920"/>
                    <a:pt x="19043" y="2130"/>
                    <a:pt x="15123" y="3630"/>
                  </a:cubicBezTo>
                  <a:cubicBezTo>
                    <a:pt x="9679" y="5445"/>
                    <a:pt x="4525" y="7864"/>
                    <a:pt x="1" y="11494"/>
                  </a:cubicBezTo>
                  <a:cubicBezTo>
                    <a:pt x="2711" y="19672"/>
                    <a:pt x="6340" y="27221"/>
                    <a:pt x="10284" y="34794"/>
                  </a:cubicBezTo>
                  <a:cubicBezTo>
                    <a:pt x="10574" y="35084"/>
                    <a:pt x="10574" y="35399"/>
                    <a:pt x="10889" y="36004"/>
                  </a:cubicBezTo>
                  <a:cubicBezTo>
                    <a:pt x="11784" y="35689"/>
                    <a:pt x="12994" y="35084"/>
                    <a:pt x="13599" y="34479"/>
                  </a:cubicBezTo>
                  <a:cubicBezTo>
                    <a:pt x="14518" y="33270"/>
                    <a:pt x="15123" y="31770"/>
                    <a:pt x="15413" y="30245"/>
                  </a:cubicBezTo>
                  <a:cubicBezTo>
                    <a:pt x="15728" y="28745"/>
                    <a:pt x="15413" y="26930"/>
                    <a:pt x="15123" y="25406"/>
                  </a:cubicBezTo>
                  <a:cubicBezTo>
                    <a:pt x="14809" y="23591"/>
                    <a:pt x="15123" y="21777"/>
                    <a:pt x="16623" y="20567"/>
                  </a:cubicBezTo>
                  <a:cubicBezTo>
                    <a:pt x="17833" y="19357"/>
                    <a:pt x="19043" y="18752"/>
                    <a:pt x="20567" y="17857"/>
                  </a:cubicBezTo>
                  <a:cubicBezTo>
                    <a:pt x="22067" y="16938"/>
                    <a:pt x="23277" y="16042"/>
                    <a:pt x="24801" y="14833"/>
                  </a:cubicBezTo>
                  <a:lnTo>
                    <a:pt x="27511" y="12099"/>
                  </a:lnTo>
                  <a:cubicBezTo>
                    <a:pt x="27511" y="7864"/>
                    <a:pt x="27221" y="3945"/>
                    <a:pt x="26616" y="1"/>
                  </a:cubicBez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52;p59">
              <a:extLst>
                <a:ext uri="{FF2B5EF4-FFF2-40B4-BE49-F238E27FC236}">
                  <a16:creationId xmlns:a16="http://schemas.microsoft.com/office/drawing/2014/main" id="{FB464CCA-9C40-4DE8-480A-C146B2590773}"/>
                </a:ext>
              </a:extLst>
            </p:cNvPr>
            <p:cNvSpPr/>
            <p:nvPr/>
          </p:nvSpPr>
          <p:spPr>
            <a:xfrm>
              <a:off x="3769450" y="3964050"/>
              <a:ext cx="362975" cy="398225"/>
            </a:xfrm>
            <a:custGeom>
              <a:avLst/>
              <a:gdLst/>
              <a:ahLst/>
              <a:cxnLst/>
              <a:rect l="l" t="t" r="r" b="b"/>
              <a:pathLst>
                <a:path w="14519" h="15929" extrusionOk="0">
                  <a:moveTo>
                    <a:pt x="9268" y="0"/>
                  </a:moveTo>
                  <a:cubicBezTo>
                    <a:pt x="9109" y="0"/>
                    <a:pt x="8940" y="27"/>
                    <a:pt x="8760" y="88"/>
                  </a:cubicBezTo>
                  <a:cubicBezTo>
                    <a:pt x="7864" y="379"/>
                    <a:pt x="7260" y="984"/>
                    <a:pt x="6655" y="1589"/>
                  </a:cubicBezTo>
                  <a:cubicBezTo>
                    <a:pt x="5735" y="2193"/>
                    <a:pt x="5130" y="2798"/>
                    <a:pt x="4525" y="3113"/>
                  </a:cubicBezTo>
                  <a:cubicBezTo>
                    <a:pt x="4235" y="3113"/>
                    <a:pt x="3921" y="3113"/>
                    <a:pt x="3921" y="3718"/>
                  </a:cubicBezTo>
                  <a:cubicBezTo>
                    <a:pt x="4235" y="4323"/>
                    <a:pt x="4525" y="5218"/>
                    <a:pt x="4525" y="5823"/>
                  </a:cubicBezTo>
                  <a:cubicBezTo>
                    <a:pt x="4235" y="6742"/>
                    <a:pt x="3921" y="7033"/>
                    <a:pt x="3316" y="7637"/>
                  </a:cubicBezTo>
                  <a:cubicBezTo>
                    <a:pt x="2420" y="8557"/>
                    <a:pt x="1211" y="9162"/>
                    <a:pt x="606" y="10662"/>
                  </a:cubicBezTo>
                  <a:cubicBezTo>
                    <a:pt x="1" y="11872"/>
                    <a:pt x="1" y="13081"/>
                    <a:pt x="291" y="14606"/>
                  </a:cubicBezTo>
                  <a:cubicBezTo>
                    <a:pt x="291" y="14896"/>
                    <a:pt x="606" y="15501"/>
                    <a:pt x="1211" y="15815"/>
                  </a:cubicBezTo>
                  <a:cubicBezTo>
                    <a:pt x="1372" y="15893"/>
                    <a:pt x="1553" y="15929"/>
                    <a:pt x="1745" y="15929"/>
                  </a:cubicBezTo>
                  <a:cubicBezTo>
                    <a:pt x="2272" y="15929"/>
                    <a:pt x="2872" y="15654"/>
                    <a:pt x="3316" y="15211"/>
                  </a:cubicBezTo>
                  <a:cubicBezTo>
                    <a:pt x="4525" y="14291"/>
                    <a:pt x="5735" y="13396"/>
                    <a:pt x="7260" y="12477"/>
                  </a:cubicBezTo>
                  <a:cubicBezTo>
                    <a:pt x="8469" y="11267"/>
                    <a:pt x="9679" y="10372"/>
                    <a:pt x="10889" y="9452"/>
                  </a:cubicBezTo>
                  <a:cubicBezTo>
                    <a:pt x="12099" y="8557"/>
                    <a:pt x="13308" y="7637"/>
                    <a:pt x="13913" y="6428"/>
                  </a:cubicBezTo>
                  <a:cubicBezTo>
                    <a:pt x="14518" y="5823"/>
                    <a:pt x="14518" y="4928"/>
                    <a:pt x="14204" y="4323"/>
                  </a:cubicBezTo>
                  <a:cubicBezTo>
                    <a:pt x="13913" y="3718"/>
                    <a:pt x="13308" y="3113"/>
                    <a:pt x="12704" y="2798"/>
                  </a:cubicBezTo>
                  <a:cubicBezTo>
                    <a:pt x="12099" y="1903"/>
                    <a:pt x="11494" y="1298"/>
                    <a:pt x="10889" y="693"/>
                  </a:cubicBezTo>
                  <a:cubicBezTo>
                    <a:pt x="10403" y="441"/>
                    <a:pt x="9917" y="0"/>
                    <a:pt x="9268" y="0"/>
                  </a:cubicBezTo>
                  <a:close/>
                </a:path>
              </a:pathLst>
            </a:custGeom>
            <a:solidFill>
              <a:srgbClr val="D1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53;p59">
              <a:extLst>
                <a:ext uri="{FF2B5EF4-FFF2-40B4-BE49-F238E27FC236}">
                  <a16:creationId xmlns:a16="http://schemas.microsoft.com/office/drawing/2014/main" id="{21FAEADF-BA97-71FE-63B3-E3004F9A75A2}"/>
                </a:ext>
              </a:extLst>
            </p:cNvPr>
            <p:cNvSpPr/>
            <p:nvPr/>
          </p:nvSpPr>
          <p:spPr>
            <a:xfrm>
              <a:off x="3867450" y="3964050"/>
              <a:ext cx="196625" cy="175825"/>
            </a:xfrm>
            <a:custGeom>
              <a:avLst/>
              <a:gdLst/>
              <a:ahLst/>
              <a:cxnLst/>
              <a:rect l="l" t="t" r="r" b="b"/>
              <a:pathLst>
                <a:path w="7865" h="7033" extrusionOk="0">
                  <a:moveTo>
                    <a:pt x="5348" y="0"/>
                  </a:moveTo>
                  <a:cubicBezTo>
                    <a:pt x="5189" y="0"/>
                    <a:pt x="5020" y="27"/>
                    <a:pt x="4840" y="88"/>
                  </a:cubicBezTo>
                  <a:cubicBezTo>
                    <a:pt x="3944" y="379"/>
                    <a:pt x="3340" y="984"/>
                    <a:pt x="2735" y="1589"/>
                  </a:cubicBezTo>
                  <a:cubicBezTo>
                    <a:pt x="1815" y="2193"/>
                    <a:pt x="1210" y="2798"/>
                    <a:pt x="605" y="3113"/>
                  </a:cubicBezTo>
                  <a:cubicBezTo>
                    <a:pt x="315" y="3113"/>
                    <a:pt x="1" y="3113"/>
                    <a:pt x="1" y="3718"/>
                  </a:cubicBezTo>
                  <a:cubicBezTo>
                    <a:pt x="315" y="4323"/>
                    <a:pt x="605" y="5218"/>
                    <a:pt x="605" y="5823"/>
                  </a:cubicBezTo>
                  <a:cubicBezTo>
                    <a:pt x="315" y="6428"/>
                    <a:pt x="315" y="6742"/>
                    <a:pt x="1" y="7033"/>
                  </a:cubicBezTo>
                  <a:cubicBezTo>
                    <a:pt x="3340" y="7033"/>
                    <a:pt x="7574" y="5532"/>
                    <a:pt x="7864" y="1903"/>
                  </a:cubicBezTo>
                  <a:cubicBezTo>
                    <a:pt x="7574" y="1589"/>
                    <a:pt x="7259" y="984"/>
                    <a:pt x="6969" y="693"/>
                  </a:cubicBezTo>
                  <a:cubicBezTo>
                    <a:pt x="6483" y="441"/>
                    <a:pt x="5997" y="0"/>
                    <a:pt x="5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54;p59">
              <a:extLst>
                <a:ext uri="{FF2B5EF4-FFF2-40B4-BE49-F238E27FC236}">
                  <a16:creationId xmlns:a16="http://schemas.microsoft.com/office/drawing/2014/main" id="{18FAD112-6FC5-A0A0-88CD-61133B42026B}"/>
                </a:ext>
              </a:extLst>
            </p:cNvPr>
            <p:cNvSpPr/>
            <p:nvPr/>
          </p:nvSpPr>
          <p:spPr>
            <a:xfrm>
              <a:off x="3376275" y="2673000"/>
              <a:ext cx="1134200" cy="1436625"/>
            </a:xfrm>
            <a:custGeom>
              <a:avLst/>
              <a:gdLst/>
              <a:ahLst/>
              <a:cxnLst/>
              <a:rect l="l" t="t" r="r" b="b"/>
              <a:pathLst>
                <a:path w="45368" h="57465" extrusionOk="0">
                  <a:moveTo>
                    <a:pt x="39923" y="0"/>
                  </a:moveTo>
                  <a:cubicBezTo>
                    <a:pt x="39923" y="315"/>
                    <a:pt x="39609" y="315"/>
                    <a:pt x="39609" y="315"/>
                  </a:cubicBezTo>
                  <a:cubicBezTo>
                    <a:pt x="39319" y="315"/>
                    <a:pt x="39004" y="605"/>
                    <a:pt x="38714" y="920"/>
                  </a:cubicBezTo>
                  <a:cubicBezTo>
                    <a:pt x="37735" y="835"/>
                    <a:pt x="36734" y="796"/>
                    <a:pt x="35722" y="796"/>
                  </a:cubicBezTo>
                  <a:cubicBezTo>
                    <a:pt x="32981" y="796"/>
                    <a:pt x="30162" y="1083"/>
                    <a:pt x="27511" y="1525"/>
                  </a:cubicBezTo>
                  <a:cubicBezTo>
                    <a:pt x="23591" y="1815"/>
                    <a:pt x="19962" y="2420"/>
                    <a:pt x="16018" y="3025"/>
                  </a:cubicBezTo>
                  <a:cubicBezTo>
                    <a:pt x="14808" y="3339"/>
                    <a:pt x="13913" y="3630"/>
                    <a:pt x="12703" y="3630"/>
                  </a:cubicBezTo>
                  <a:cubicBezTo>
                    <a:pt x="12099" y="3630"/>
                    <a:pt x="11784" y="3944"/>
                    <a:pt x="11179" y="3944"/>
                  </a:cubicBezTo>
                  <a:cubicBezTo>
                    <a:pt x="10574" y="3944"/>
                    <a:pt x="10284" y="3944"/>
                    <a:pt x="9679" y="4235"/>
                  </a:cubicBezTo>
                  <a:cubicBezTo>
                    <a:pt x="9364" y="4235"/>
                    <a:pt x="9364" y="4235"/>
                    <a:pt x="9074" y="4549"/>
                  </a:cubicBezTo>
                  <a:cubicBezTo>
                    <a:pt x="8469" y="4839"/>
                    <a:pt x="8469" y="5444"/>
                    <a:pt x="8760" y="5759"/>
                  </a:cubicBezTo>
                  <a:cubicBezTo>
                    <a:pt x="9679" y="7864"/>
                    <a:pt x="9969" y="9993"/>
                    <a:pt x="10889" y="11808"/>
                  </a:cubicBezTo>
                  <a:cubicBezTo>
                    <a:pt x="11494" y="12703"/>
                    <a:pt x="11784" y="13622"/>
                    <a:pt x="12389" y="14227"/>
                  </a:cubicBezTo>
                  <a:lnTo>
                    <a:pt x="12994" y="14832"/>
                  </a:lnTo>
                  <a:cubicBezTo>
                    <a:pt x="9364" y="17857"/>
                    <a:pt x="1" y="26615"/>
                    <a:pt x="1" y="32374"/>
                  </a:cubicBezTo>
                  <a:cubicBezTo>
                    <a:pt x="1" y="45682"/>
                    <a:pt x="16018" y="57465"/>
                    <a:pt x="18752" y="57465"/>
                  </a:cubicBezTo>
                  <a:cubicBezTo>
                    <a:pt x="24801" y="57465"/>
                    <a:pt x="28116" y="50811"/>
                    <a:pt x="28116" y="50811"/>
                  </a:cubicBezTo>
                  <a:cubicBezTo>
                    <a:pt x="27221" y="45972"/>
                    <a:pt x="25092" y="42343"/>
                    <a:pt x="24196" y="39318"/>
                  </a:cubicBezTo>
                  <a:cubicBezTo>
                    <a:pt x="24196" y="38423"/>
                    <a:pt x="23882" y="37503"/>
                    <a:pt x="23591" y="36608"/>
                  </a:cubicBezTo>
                  <a:cubicBezTo>
                    <a:pt x="26906" y="36294"/>
                    <a:pt x="30536" y="35689"/>
                    <a:pt x="33560" y="33874"/>
                  </a:cubicBezTo>
                  <a:cubicBezTo>
                    <a:pt x="36294" y="32664"/>
                    <a:pt x="38714" y="30850"/>
                    <a:pt x="40214" y="28745"/>
                  </a:cubicBezTo>
                  <a:cubicBezTo>
                    <a:pt x="45368" y="22381"/>
                    <a:pt x="44448" y="14518"/>
                    <a:pt x="44448" y="12703"/>
                  </a:cubicBezTo>
                  <a:cubicBezTo>
                    <a:pt x="44158" y="8469"/>
                    <a:pt x="42633" y="4549"/>
                    <a:pt x="41133" y="920"/>
                  </a:cubicBezTo>
                  <a:cubicBezTo>
                    <a:pt x="40819" y="315"/>
                    <a:pt x="40528" y="0"/>
                    <a:pt x="39923" y="0"/>
                  </a:cubicBezTo>
                  <a:close/>
                </a:path>
              </a:pathLst>
            </a:custGeom>
            <a:solidFill>
              <a:srgbClr val="848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55;p59">
              <a:extLst>
                <a:ext uri="{FF2B5EF4-FFF2-40B4-BE49-F238E27FC236}">
                  <a16:creationId xmlns:a16="http://schemas.microsoft.com/office/drawing/2014/main" id="{D8C252C4-D554-89FB-E755-EE1392BD97EC}"/>
                </a:ext>
              </a:extLst>
            </p:cNvPr>
            <p:cNvSpPr/>
            <p:nvPr/>
          </p:nvSpPr>
          <p:spPr>
            <a:xfrm>
              <a:off x="3588000" y="2673000"/>
              <a:ext cx="899500" cy="438575"/>
            </a:xfrm>
            <a:custGeom>
              <a:avLst/>
              <a:gdLst/>
              <a:ahLst/>
              <a:cxnLst/>
              <a:rect l="l" t="t" r="r" b="b"/>
              <a:pathLst>
                <a:path w="35980" h="17543" extrusionOk="0">
                  <a:moveTo>
                    <a:pt x="31454" y="0"/>
                  </a:moveTo>
                  <a:cubicBezTo>
                    <a:pt x="31454" y="315"/>
                    <a:pt x="31140" y="315"/>
                    <a:pt x="31140" y="315"/>
                  </a:cubicBezTo>
                  <a:cubicBezTo>
                    <a:pt x="30850" y="315"/>
                    <a:pt x="30535" y="605"/>
                    <a:pt x="30245" y="920"/>
                  </a:cubicBezTo>
                  <a:cubicBezTo>
                    <a:pt x="29266" y="835"/>
                    <a:pt x="28265" y="796"/>
                    <a:pt x="27253" y="796"/>
                  </a:cubicBezTo>
                  <a:cubicBezTo>
                    <a:pt x="24512" y="796"/>
                    <a:pt x="21693" y="1083"/>
                    <a:pt x="19042" y="1525"/>
                  </a:cubicBezTo>
                  <a:cubicBezTo>
                    <a:pt x="15122" y="1815"/>
                    <a:pt x="11493" y="2420"/>
                    <a:pt x="7549" y="3025"/>
                  </a:cubicBezTo>
                  <a:cubicBezTo>
                    <a:pt x="6339" y="3339"/>
                    <a:pt x="5444" y="3630"/>
                    <a:pt x="4234" y="3630"/>
                  </a:cubicBezTo>
                  <a:cubicBezTo>
                    <a:pt x="3630" y="3630"/>
                    <a:pt x="3315" y="3944"/>
                    <a:pt x="2710" y="3944"/>
                  </a:cubicBezTo>
                  <a:cubicBezTo>
                    <a:pt x="2105" y="3944"/>
                    <a:pt x="1815" y="3944"/>
                    <a:pt x="1210" y="4235"/>
                  </a:cubicBezTo>
                  <a:cubicBezTo>
                    <a:pt x="895" y="4235"/>
                    <a:pt x="895" y="4235"/>
                    <a:pt x="605" y="4549"/>
                  </a:cubicBezTo>
                  <a:cubicBezTo>
                    <a:pt x="0" y="4839"/>
                    <a:pt x="0" y="5444"/>
                    <a:pt x="291" y="5759"/>
                  </a:cubicBezTo>
                  <a:cubicBezTo>
                    <a:pt x="1210" y="7864"/>
                    <a:pt x="1500" y="9993"/>
                    <a:pt x="2420" y="11808"/>
                  </a:cubicBezTo>
                  <a:cubicBezTo>
                    <a:pt x="3025" y="12703"/>
                    <a:pt x="3315" y="13622"/>
                    <a:pt x="3920" y="14227"/>
                  </a:cubicBezTo>
                  <a:lnTo>
                    <a:pt x="4525" y="14832"/>
                  </a:lnTo>
                  <a:cubicBezTo>
                    <a:pt x="4234" y="14832"/>
                    <a:pt x="4234" y="14832"/>
                    <a:pt x="3920" y="15123"/>
                  </a:cubicBezTo>
                  <a:cubicBezTo>
                    <a:pt x="5130" y="15727"/>
                    <a:pt x="6049" y="16042"/>
                    <a:pt x="7259" y="16042"/>
                  </a:cubicBezTo>
                  <a:cubicBezTo>
                    <a:pt x="9364" y="16332"/>
                    <a:pt x="11179" y="16647"/>
                    <a:pt x="13308" y="16937"/>
                  </a:cubicBezTo>
                  <a:cubicBezTo>
                    <a:pt x="16332" y="17252"/>
                    <a:pt x="19357" y="17542"/>
                    <a:pt x="22381" y="17542"/>
                  </a:cubicBezTo>
                  <a:cubicBezTo>
                    <a:pt x="24486" y="17542"/>
                    <a:pt x="26906" y="17252"/>
                    <a:pt x="29035" y="16937"/>
                  </a:cubicBezTo>
                  <a:cubicBezTo>
                    <a:pt x="31140" y="16332"/>
                    <a:pt x="33269" y="15727"/>
                    <a:pt x="35084" y="14518"/>
                  </a:cubicBezTo>
                  <a:cubicBezTo>
                    <a:pt x="35374" y="14227"/>
                    <a:pt x="35689" y="14227"/>
                    <a:pt x="35979" y="13913"/>
                  </a:cubicBezTo>
                  <a:lnTo>
                    <a:pt x="35979" y="12703"/>
                  </a:lnTo>
                  <a:cubicBezTo>
                    <a:pt x="35689" y="8469"/>
                    <a:pt x="34164" y="4549"/>
                    <a:pt x="32664" y="920"/>
                  </a:cubicBezTo>
                  <a:cubicBezTo>
                    <a:pt x="32350" y="315"/>
                    <a:pt x="32059" y="0"/>
                    <a:pt x="31454" y="0"/>
                  </a:cubicBez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56;p59">
              <a:extLst>
                <a:ext uri="{FF2B5EF4-FFF2-40B4-BE49-F238E27FC236}">
                  <a16:creationId xmlns:a16="http://schemas.microsoft.com/office/drawing/2014/main" id="{7B1DC667-1235-8CF3-FC61-A5880DC3785B}"/>
                </a:ext>
              </a:extLst>
            </p:cNvPr>
            <p:cNvSpPr/>
            <p:nvPr/>
          </p:nvSpPr>
          <p:spPr>
            <a:xfrm>
              <a:off x="3905550" y="2758275"/>
              <a:ext cx="438575" cy="1233650"/>
            </a:xfrm>
            <a:custGeom>
              <a:avLst/>
              <a:gdLst/>
              <a:ahLst/>
              <a:cxnLst/>
              <a:rect l="l" t="t" r="r" b="b"/>
              <a:pathLst>
                <a:path w="17543" h="49346" extrusionOk="0">
                  <a:moveTo>
                    <a:pt x="15268" y="1"/>
                  </a:moveTo>
                  <a:cubicBezTo>
                    <a:pt x="15196" y="1"/>
                    <a:pt x="15123" y="74"/>
                    <a:pt x="15123" y="219"/>
                  </a:cubicBezTo>
                  <a:cubicBezTo>
                    <a:pt x="15414" y="1428"/>
                    <a:pt x="15728" y="2953"/>
                    <a:pt x="15728" y="4163"/>
                  </a:cubicBezTo>
                  <a:cubicBezTo>
                    <a:pt x="16018" y="5663"/>
                    <a:pt x="16333" y="6872"/>
                    <a:pt x="16333" y="8397"/>
                  </a:cubicBezTo>
                  <a:cubicBezTo>
                    <a:pt x="16333" y="10502"/>
                    <a:pt x="16333" y="12631"/>
                    <a:pt x="15728" y="14736"/>
                  </a:cubicBezTo>
                  <a:cubicBezTo>
                    <a:pt x="14809" y="18970"/>
                    <a:pt x="12704" y="22914"/>
                    <a:pt x="9365" y="25624"/>
                  </a:cubicBezTo>
                  <a:cubicBezTo>
                    <a:pt x="8155" y="26543"/>
                    <a:pt x="6945" y="27439"/>
                    <a:pt x="5735" y="28044"/>
                  </a:cubicBezTo>
                  <a:cubicBezTo>
                    <a:pt x="5130" y="28648"/>
                    <a:pt x="4235" y="28963"/>
                    <a:pt x="3630" y="29253"/>
                  </a:cubicBezTo>
                  <a:cubicBezTo>
                    <a:pt x="3316" y="29568"/>
                    <a:pt x="3025" y="29568"/>
                    <a:pt x="2711" y="29858"/>
                  </a:cubicBezTo>
                  <a:cubicBezTo>
                    <a:pt x="2420" y="30173"/>
                    <a:pt x="2106" y="30173"/>
                    <a:pt x="1501" y="30463"/>
                  </a:cubicBezTo>
                  <a:lnTo>
                    <a:pt x="1501" y="30778"/>
                  </a:lnTo>
                  <a:lnTo>
                    <a:pt x="1211" y="30778"/>
                  </a:lnTo>
                  <a:cubicBezTo>
                    <a:pt x="606" y="31987"/>
                    <a:pt x="1" y="33197"/>
                    <a:pt x="1" y="34407"/>
                  </a:cubicBezTo>
                  <a:cubicBezTo>
                    <a:pt x="1" y="35302"/>
                    <a:pt x="291" y="35907"/>
                    <a:pt x="606" y="36512"/>
                  </a:cubicBezTo>
                  <a:cubicBezTo>
                    <a:pt x="896" y="37117"/>
                    <a:pt x="1211" y="37722"/>
                    <a:pt x="1211" y="38327"/>
                  </a:cubicBezTo>
                  <a:cubicBezTo>
                    <a:pt x="1211" y="39851"/>
                    <a:pt x="896" y="41351"/>
                    <a:pt x="1211" y="42561"/>
                  </a:cubicBezTo>
                  <a:cubicBezTo>
                    <a:pt x="1501" y="43771"/>
                    <a:pt x="2106" y="44980"/>
                    <a:pt x="3025" y="45900"/>
                  </a:cubicBezTo>
                  <a:cubicBezTo>
                    <a:pt x="3921" y="46795"/>
                    <a:pt x="4840" y="48005"/>
                    <a:pt x="5445" y="49215"/>
                  </a:cubicBezTo>
                  <a:cubicBezTo>
                    <a:pt x="5531" y="49308"/>
                    <a:pt x="5671" y="49346"/>
                    <a:pt x="5819" y="49346"/>
                  </a:cubicBezTo>
                  <a:cubicBezTo>
                    <a:pt x="6171" y="49346"/>
                    <a:pt x="6562" y="49129"/>
                    <a:pt x="6340" y="48924"/>
                  </a:cubicBezTo>
                  <a:cubicBezTo>
                    <a:pt x="6050" y="47400"/>
                    <a:pt x="4840" y="46190"/>
                    <a:pt x="3921" y="44980"/>
                  </a:cubicBezTo>
                  <a:cubicBezTo>
                    <a:pt x="3316" y="44690"/>
                    <a:pt x="3025" y="44085"/>
                    <a:pt x="2711" y="43480"/>
                  </a:cubicBezTo>
                  <a:cubicBezTo>
                    <a:pt x="2420" y="42561"/>
                    <a:pt x="2106" y="41666"/>
                    <a:pt x="2106" y="41061"/>
                  </a:cubicBezTo>
                  <a:cubicBezTo>
                    <a:pt x="2106" y="39246"/>
                    <a:pt x="2420" y="37722"/>
                    <a:pt x="1501" y="36222"/>
                  </a:cubicBezTo>
                  <a:cubicBezTo>
                    <a:pt x="1211" y="35907"/>
                    <a:pt x="896" y="35302"/>
                    <a:pt x="896" y="35012"/>
                  </a:cubicBezTo>
                  <a:lnTo>
                    <a:pt x="896" y="33802"/>
                  </a:lnTo>
                  <a:cubicBezTo>
                    <a:pt x="896" y="32883"/>
                    <a:pt x="1211" y="31987"/>
                    <a:pt x="1816" y="31383"/>
                  </a:cubicBezTo>
                  <a:lnTo>
                    <a:pt x="2106" y="31383"/>
                  </a:lnTo>
                  <a:cubicBezTo>
                    <a:pt x="2420" y="31068"/>
                    <a:pt x="2711" y="31068"/>
                    <a:pt x="3316" y="30778"/>
                  </a:cubicBezTo>
                  <a:cubicBezTo>
                    <a:pt x="3316" y="30778"/>
                    <a:pt x="3630" y="30463"/>
                    <a:pt x="3921" y="30463"/>
                  </a:cubicBezTo>
                  <a:cubicBezTo>
                    <a:pt x="4840" y="29858"/>
                    <a:pt x="5445" y="29568"/>
                    <a:pt x="6050" y="29253"/>
                  </a:cubicBezTo>
                  <a:cubicBezTo>
                    <a:pt x="7260" y="28648"/>
                    <a:pt x="8469" y="27753"/>
                    <a:pt x="9365" y="27148"/>
                  </a:cubicBezTo>
                  <a:cubicBezTo>
                    <a:pt x="11179" y="25624"/>
                    <a:pt x="12994" y="24124"/>
                    <a:pt x="14204" y="21995"/>
                  </a:cubicBezTo>
                  <a:cubicBezTo>
                    <a:pt x="16623" y="18365"/>
                    <a:pt x="17543" y="13841"/>
                    <a:pt x="17543" y="9292"/>
                  </a:cubicBezTo>
                  <a:cubicBezTo>
                    <a:pt x="17228" y="7792"/>
                    <a:pt x="17228" y="6268"/>
                    <a:pt x="16623" y="4767"/>
                  </a:cubicBezTo>
                  <a:cubicBezTo>
                    <a:pt x="16333" y="3243"/>
                    <a:pt x="15728" y="1743"/>
                    <a:pt x="15414" y="219"/>
                  </a:cubicBezTo>
                  <a:cubicBezTo>
                    <a:pt x="15414" y="74"/>
                    <a:pt x="15341" y="1"/>
                    <a:pt x="15268" y="1"/>
                  </a:cubicBezTo>
                  <a:close/>
                </a:path>
              </a:pathLst>
            </a:custGeom>
            <a:solidFill>
              <a:srgbClr val="414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57;p59">
              <a:extLst>
                <a:ext uri="{FF2B5EF4-FFF2-40B4-BE49-F238E27FC236}">
                  <a16:creationId xmlns:a16="http://schemas.microsoft.com/office/drawing/2014/main" id="{09CB955A-C91F-FB98-C1CC-D43DB3629F9B}"/>
                </a:ext>
              </a:extLst>
            </p:cNvPr>
            <p:cNvSpPr/>
            <p:nvPr/>
          </p:nvSpPr>
          <p:spPr>
            <a:xfrm>
              <a:off x="3927950" y="3383750"/>
              <a:ext cx="461550" cy="491800"/>
            </a:xfrm>
            <a:custGeom>
              <a:avLst/>
              <a:gdLst/>
              <a:ahLst/>
              <a:cxnLst/>
              <a:rect l="l" t="t" r="r" b="b"/>
              <a:pathLst>
                <a:path w="18462" h="19672" extrusionOk="0">
                  <a:moveTo>
                    <a:pt x="18461" y="0"/>
                  </a:moveTo>
                  <a:cubicBezTo>
                    <a:pt x="17252" y="1210"/>
                    <a:pt x="16332" y="2420"/>
                    <a:pt x="15122" y="3025"/>
                  </a:cubicBezTo>
                  <a:cubicBezTo>
                    <a:pt x="13913" y="3944"/>
                    <a:pt x="12703" y="4839"/>
                    <a:pt x="11493" y="5154"/>
                  </a:cubicBezTo>
                  <a:cubicBezTo>
                    <a:pt x="9993" y="6049"/>
                    <a:pt x="8469" y="6364"/>
                    <a:pt x="6968" y="6968"/>
                  </a:cubicBezTo>
                  <a:cubicBezTo>
                    <a:pt x="5727" y="7205"/>
                    <a:pt x="4292" y="7650"/>
                    <a:pt x="2822" y="7650"/>
                  </a:cubicBezTo>
                  <a:cubicBezTo>
                    <a:pt x="2488" y="7650"/>
                    <a:pt x="2151" y="7627"/>
                    <a:pt x="1815" y="7573"/>
                  </a:cubicBezTo>
                  <a:cubicBezTo>
                    <a:pt x="1524" y="6654"/>
                    <a:pt x="920" y="5759"/>
                    <a:pt x="315" y="5154"/>
                  </a:cubicBezTo>
                  <a:cubicBezTo>
                    <a:pt x="315" y="5061"/>
                    <a:pt x="287" y="5023"/>
                    <a:pt x="249" y="5023"/>
                  </a:cubicBezTo>
                  <a:cubicBezTo>
                    <a:pt x="156" y="5023"/>
                    <a:pt x="0" y="5239"/>
                    <a:pt x="0" y="5444"/>
                  </a:cubicBezTo>
                  <a:cubicBezTo>
                    <a:pt x="1210" y="7573"/>
                    <a:pt x="1524" y="9993"/>
                    <a:pt x="2129" y="12412"/>
                  </a:cubicBezTo>
                  <a:cubicBezTo>
                    <a:pt x="2734" y="15122"/>
                    <a:pt x="4234" y="17542"/>
                    <a:pt x="5759" y="19671"/>
                  </a:cubicBezTo>
                  <a:cubicBezTo>
                    <a:pt x="4839" y="16937"/>
                    <a:pt x="3944" y="14517"/>
                    <a:pt x="3025" y="11808"/>
                  </a:cubicBezTo>
                  <a:cubicBezTo>
                    <a:pt x="3025" y="10598"/>
                    <a:pt x="2734" y="9678"/>
                    <a:pt x="2420" y="8783"/>
                  </a:cubicBezTo>
                  <a:lnTo>
                    <a:pt x="2420" y="8783"/>
                  </a:lnTo>
                  <a:cubicBezTo>
                    <a:pt x="2691" y="8835"/>
                    <a:pt x="2962" y="8858"/>
                    <a:pt x="3232" y="8858"/>
                  </a:cubicBezTo>
                  <a:cubicBezTo>
                    <a:pt x="4479" y="8858"/>
                    <a:pt x="5715" y="8361"/>
                    <a:pt x="6968" y="7864"/>
                  </a:cubicBezTo>
                  <a:cubicBezTo>
                    <a:pt x="8469" y="7573"/>
                    <a:pt x="10283" y="6968"/>
                    <a:pt x="11808" y="6364"/>
                  </a:cubicBezTo>
                  <a:cubicBezTo>
                    <a:pt x="13308" y="5759"/>
                    <a:pt x="14518" y="4839"/>
                    <a:pt x="15437" y="3629"/>
                  </a:cubicBezTo>
                  <a:cubicBezTo>
                    <a:pt x="16647" y="2734"/>
                    <a:pt x="17856" y="1524"/>
                    <a:pt x="18461" y="315"/>
                  </a:cubicBezTo>
                  <a:lnTo>
                    <a:pt x="18461" y="0"/>
                  </a:lnTo>
                  <a:close/>
                </a:path>
              </a:pathLst>
            </a:custGeom>
            <a:solidFill>
              <a:srgbClr val="414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58;p59">
              <a:extLst>
                <a:ext uri="{FF2B5EF4-FFF2-40B4-BE49-F238E27FC236}">
                  <a16:creationId xmlns:a16="http://schemas.microsoft.com/office/drawing/2014/main" id="{29E0E3B6-B035-8266-4777-73540665508A}"/>
                </a:ext>
              </a:extLst>
            </p:cNvPr>
            <p:cNvSpPr/>
            <p:nvPr/>
          </p:nvSpPr>
          <p:spPr>
            <a:xfrm>
              <a:off x="3383550" y="2052975"/>
              <a:ext cx="416175" cy="476700"/>
            </a:xfrm>
            <a:custGeom>
              <a:avLst/>
              <a:gdLst/>
              <a:ahLst/>
              <a:cxnLst/>
              <a:rect l="l" t="t" r="r" b="b"/>
              <a:pathLst>
                <a:path w="16647" h="19068" extrusionOk="0">
                  <a:moveTo>
                    <a:pt x="10888" y="1"/>
                  </a:moveTo>
                  <a:cubicBezTo>
                    <a:pt x="9678" y="1"/>
                    <a:pt x="8178" y="1"/>
                    <a:pt x="7259" y="606"/>
                  </a:cubicBezTo>
                  <a:cubicBezTo>
                    <a:pt x="6654" y="920"/>
                    <a:pt x="6364" y="1211"/>
                    <a:pt x="5759" y="1525"/>
                  </a:cubicBezTo>
                  <a:cubicBezTo>
                    <a:pt x="5154" y="1816"/>
                    <a:pt x="4549" y="2735"/>
                    <a:pt x="3944" y="3340"/>
                  </a:cubicBezTo>
                  <a:cubicBezTo>
                    <a:pt x="2734" y="4840"/>
                    <a:pt x="1815" y="6655"/>
                    <a:pt x="1524" y="8469"/>
                  </a:cubicBezTo>
                  <a:cubicBezTo>
                    <a:pt x="920" y="9679"/>
                    <a:pt x="920" y="10599"/>
                    <a:pt x="605" y="11494"/>
                  </a:cubicBezTo>
                  <a:cubicBezTo>
                    <a:pt x="315" y="12704"/>
                    <a:pt x="0" y="13913"/>
                    <a:pt x="605" y="14833"/>
                  </a:cubicBezTo>
                  <a:cubicBezTo>
                    <a:pt x="920" y="15728"/>
                    <a:pt x="1815" y="16333"/>
                    <a:pt x="2734" y="16938"/>
                  </a:cubicBezTo>
                  <a:cubicBezTo>
                    <a:pt x="3339" y="17252"/>
                    <a:pt x="4234" y="17857"/>
                    <a:pt x="5154" y="18148"/>
                  </a:cubicBezTo>
                  <a:cubicBezTo>
                    <a:pt x="6968" y="18752"/>
                    <a:pt x="9073" y="19067"/>
                    <a:pt x="10888" y="19067"/>
                  </a:cubicBezTo>
                  <a:cubicBezTo>
                    <a:pt x="11808" y="18752"/>
                    <a:pt x="13017" y="18752"/>
                    <a:pt x="13913" y="18462"/>
                  </a:cubicBezTo>
                  <a:cubicBezTo>
                    <a:pt x="14832" y="17857"/>
                    <a:pt x="15122" y="16938"/>
                    <a:pt x="15437" y="16043"/>
                  </a:cubicBezTo>
                  <a:cubicBezTo>
                    <a:pt x="15727" y="15123"/>
                    <a:pt x="16042" y="13913"/>
                    <a:pt x="16042" y="13018"/>
                  </a:cubicBezTo>
                  <a:cubicBezTo>
                    <a:pt x="16332" y="12099"/>
                    <a:pt x="16332" y="10889"/>
                    <a:pt x="16332" y="9994"/>
                  </a:cubicBezTo>
                  <a:cubicBezTo>
                    <a:pt x="16647" y="7865"/>
                    <a:pt x="16332" y="5759"/>
                    <a:pt x="15437" y="3630"/>
                  </a:cubicBezTo>
                  <a:cubicBezTo>
                    <a:pt x="14517" y="1816"/>
                    <a:pt x="13017" y="315"/>
                    <a:pt x="10888" y="1"/>
                  </a:cubicBez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59;p59">
              <a:extLst>
                <a:ext uri="{FF2B5EF4-FFF2-40B4-BE49-F238E27FC236}">
                  <a16:creationId xmlns:a16="http://schemas.microsoft.com/office/drawing/2014/main" id="{5A5D2A32-5DD8-BFB9-44CE-8E482111C8C1}"/>
                </a:ext>
              </a:extLst>
            </p:cNvPr>
            <p:cNvSpPr/>
            <p:nvPr/>
          </p:nvSpPr>
          <p:spPr>
            <a:xfrm>
              <a:off x="3413775" y="2052975"/>
              <a:ext cx="385950" cy="476700"/>
            </a:xfrm>
            <a:custGeom>
              <a:avLst/>
              <a:gdLst/>
              <a:ahLst/>
              <a:cxnLst/>
              <a:rect l="l" t="t" r="r" b="b"/>
              <a:pathLst>
                <a:path w="15438" h="19068" extrusionOk="0">
                  <a:moveTo>
                    <a:pt x="7574" y="1"/>
                  </a:moveTo>
                  <a:lnTo>
                    <a:pt x="7574" y="315"/>
                  </a:lnTo>
                  <a:cubicBezTo>
                    <a:pt x="6364" y="1525"/>
                    <a:pt x="5445" y="3340"/>
                    <a:pt x="5155" y="5155"/>
                  </a:cubicBezTo>
                  <a:cubicBezTo>
                    <a:pt x="4550" y="6969"/>
                    <a:pt x="4235" y="8469"/>
                    <a:pt x="3945" y="10284"/>
                  </a:cubicBezTo>
                  <a:cubicBezTo>
                    <a:pt x="3630" y="11808"/>
                    <a:pt x="3025" y="13623"/>
                    <a:pt x="1816" y="14518"/>
                  </a:cubicBezTo>
                  <a:cubicBezTo>
                    <a:pt x="1211" y="15123"/>
                    <a:pt x="606" y="15438"/>
                    <a:pt x="1" y="15728"/>
                  </a:cubicBezTo>
                  <a:cubicBezTo>
                    <a:pt x="315" y="16043"/>
                    <a:pt x="920" y="16647"/>
                    <a:pt x="1525" y="16938"/>
                  </a:cubicBezTo>
                  <a:cubicBezTo>
                    <a:pt x="2130" y="17252"/>
                    <a:pt x="3025" y="17857"/>
                    <a:pt x="3945" y="18148"/>
                  </a:cubicBezTo>
                  <a:cubicBezTo>
                    <a:pt x="5759" y="18752"/>
                    <a:pt x="7864" y="19067"/>
                    <a:pt x="9679" y="19067"/>
                  </a:cubicBezTo>
                  <a:cubicBezTo>
                    <a:pt x="10599" y="18752"/>
                    <a:pt x="11808" y="18752"/>
                    <a:pt x="12704" y="18462"/>
                  </a:cubicBezTo>
                  <a:cubicBezTo>
                    <a:pt x="13623" y="17857"/>
                    <a:pt x="13913" y="16938"/>
                    <a:pt x="14228" y="16043"/>
                  </a:cubicBezTo>
                  <a:cubicBezTo>
                    <a:pt x="14518" y="15123"/>
                    <a:pt x="14833" y="13913"/>
                    <a:pt x="14833" y="13018"/>
                  </a:cubicBezTo>
                  <a:cubicBezTo>
                    <a:pt x="15123" y="12099"/>
                    <a:pt x="15123" y="10889"/>
                    <a:pt x="15123" y="9994"/>
                  </a:cubicBezTo>
                  <a:cubicBezTo>
                    <a:pt x="15438" y="7865"/>
                    <a:pt x="15123" y="5759"/>
                    <a:pt x="14228" y="3630"/>
                  </a:cubicBezTo>
                  <a:cubicBezTo>
                    <a:pt x="13308" y="1816"/>
                    <a:pt x="11808" y="315"/>
                    <a:pt x="9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0;p59">
              <a:extLst>
                <a:ext uri="{FF2B5EF4-FFF2-40B4-BE49-F238E27FC236}">
                  <a16:creationId xmlns:a16="http://schemas.microsoft.com/office/drawing/2014/main" id="{CDAB83E0-19CD-52DE-653E-AE70113836C0}"/>
                </a:ext>
              </a:extLst>
            </p:cNvPr>
            <p:cNvSpPr/>
            <p:nvPr/>
          </p:nvSpPr>
          <p:spPr>
            <a:xfrm>
              <a:off x="3542625" y="1932000"/>
              <a:ext cx="950650" cy="1084475"/>
            </a:xfrm>
            <a:custGeom>
              <a:avLst/>
              <a:gdLst/>
              <a:ahLst/>
              <a:cxnLst/>
              <a:rect l="l" t="t" r="r" b="b"/>
              <a:pathLst>
                <a:path w="38026" h="43379" extrusionOk="0">
                  <a:moveTo>
                    <a:pt x="18147" y="1"/>
                  </a:moveTo>
                  <a:cubicBezTo>
                    <a:pt x="17542" y="315"/>
                    <a:pt x="16623" y="920"/>
                    <a:pt x="16018" y="1211"/>
                  </a:cubicBezTo>
                  <a:cubicBezTo>
                    <a:pt x="15413" y="1525"/>
                    <a:pt x="14808" y="1816"/>
                    <a:pt x="13913" y="2130"/>
                  </a:cubicBezTo>
                  <a:lnTo>
                    <a:pt x="12098" y="3025"/>
                  </a:lnTo>
                  <a:cubicBezTo>
                    <a:pt x="11179" y="3025"/>
                    <a:pt x="10574" y="3340"/>
                    <a:pt x="9969" y="3340"/>
                  </a:cubicBezTo>
                  <a:lnTo>
                    <a:pt x="9364" y="3340"/>
                  </a:lnTo>
                  <a:cubicBezTo>
                    <a:pt x="9364" y="3630"/>
                    <a:pt x="9074" y="3630"/>
                    <a:pt x="8759" y="3630"/>
                  </a:cubicBezTo>
                  <a:lnTo>
                    <a:pt x="5130" y="3630"/>
                  </a:lnTo>
                  <a:lnTo>
                    <a:pt x="3315" y="4550"/>
                  </a:lnTo>
                  <a:cubicBezTo>
                    <a:pt x="2106" y="6364"/>
                    <a:pt x="1501" y="8784"/>
                    <a:pt x="1210" y="10889"/>
                  </a:cubicBezTo>
                  <a:cubicBezTo>
                    <a:pt x="896" y="13018"/>
                    <a:pt x="896" y="15123"/>
                    <a:pt x="605" y="17252"/>
                  </a:cubicBezTo>
                  <a:cubicBezTo>
                    <a:pt x="291" y="20277"/>
                    <a:pt x="1" y="22987"/>
                    <a:pt x="1" y="26011"/>
                  </a:cubicBezTo>
                  <a:cubicBezTo>
                    <a:pt x="1" y="29035"/>
                    <a:pt x="291" y="31770"/>
                    <a:pt x="605" y="34794"/>
                  </a:cubicBezTo>
                  <a:cubicBezTo>
                    <a:pt x="1210" y="36899"/>
                    <a:pt x="1501" y="39319"/>
                    <a:pt x="2106" y="41448"/>
                  </a:cubicBezTo>
                  <a:cubicBezTo>
                    <a:pt x="4588" y="42804"/>
                    <a:pt x="8274" y="43379"/>
                    <a:pt x="12348" y="43379"/>
                  </a:cubicBezTo>
                  <a:cubicBezTo>
                    <a:pt x="23684" y="43379"/>
                    <a:pt x="38025" y="38929"/>
                    <a:pt x="37794" y="34479"/>
                  </a:cubicBezTo>
                  <a:cubicBezTo>
                    <a:pt x="37794" y="30850"/>
                    <a:pt x="36294" y="23906"/>
                    <a:pt x="35375" y="20277"/>
                  </a:cubicBezTo>
                  <a:cubicBezTo>
                    <a:pt x="35084" y="18147"/>
                    <a:pt x="32955" y="11808"/>
                    <a:pt x="32665" y="11203"/>
                  </a:cubicBezTo>
                  <a:cubicBezTo>
                    <a:pt x="32350" y="10598"/>
                    <a:pt x="32350" y="10284"/>
                    <a:pt x="31745" y="9679"/>
                  </a:cubicBezTo>
                  <a:cubicBezTo>
                    <a:pt x="30535" y="7574"/>
                    <a:pt x="30245" y="5154"/>
                    <a:pt x="28116" y="3630"/>
                  </a:cubicBezTo>
                  <a:cubicBezTo>
                    <a:pt x="27221" y="2735"/>
                    <a:pt x="21462" y="920"/>
                    <a:pt x="20252" y="315"/>
                  </a:cubicBezTo>
                  <a:lnTo>
                    <a:pt x="18752" y="315"/>
                  </a:lnTo>
                  <a:cubicBezTo>
                    <a:pt x="18438" y="1"/>
                    <a:pt x="18438" y="1"/>
                    <a:pt x="18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1;p59">
              <a:extLst>
                <a:ext uri="{FF2B5EF4-FFF2-40B4-BE49-F238E27FC236}">
                  <a16:creationId xmlns:a16="http://schemas.microsoft.com/office/drawing/2014/main" id="{EAC74ED1-F1AF-C16C-0EE3-425A9D34C1EA}"/>
                </a:ext>
              </a:extLst>
            </p:cNvPr>
            <p:cNvSpPr/>
            <p:nvPr/>
          </p:nvSpPr>
          <p:spPr>
            <a:xfrm>
              <a:off x="3670875" y="1955000"/>
              <a:ext cx="822975" cy="1064325"/>
            </a:xfrm>
            <a:custGeom>
              <a:avLst/>
              <a:gdLst/>
              <a:ahLst/>
              <a:cxnLst/>
              <a:rect l="l" t="t" r="r" b="b"/>
              <a:pathLst>
                <a:path w="32919" h="42573" extrusionOk="0">
                  <a:moveTo>
                    <a:pt x="16937" y="0"/>
                  </a:moveTo>
                  <a:lnTo>
                    <a:pt x="16937" y="0"/>
                  </a:lnTo>
                  <a:cubicBezTo>
                    <a:pt x="17542" y="1500"/>
                    <a:pt x="18461" y="2710"/>
                    <a:pt x="18752" y="4234"/>
                  </a:cubicBezTo>
                  <a:cubicBezTo>
                    <a:pt x="19671" y="6340"/>
                    <a:pt x="19961" y="8469"/>
                    <a:pt x="19961" y="10574"/>
                  </a:cubicBezTo>
                  <a:cubicBezTo>
                    <a:pt x="20276" y="15122"/>
                    <a:pt x="19671" y="19647"/>
                    <a:pt x="18461" y="23881"/>
                  </a:cubicBezTo>
                  <a:cubicBezTo>
                    <a:pt x="17251" y="28115"/>
                    <a:pt x="15122" y="32350"/>
                    <a:pt x="12098" y="35689"/>
                  </a:cubicBezTo>
                  <a:cubicBezTo>
                    <a:pt x="8783" y="39318"/>
                    <a:pt x="4549" y="40818"/>
                    <a:pt x="0" y="41738"/>
                  </a:cubicBezTo>
                  <a:cubicBezTo>
                    <a:pt x="2141" y="42315"/>
                    <a:pt x="4667" y="42573"/>
                    <a:pt x="7352" y="42573"/>
                  </a:cubicBezTo>
                  <a:cubicBezTo>
                    <a:pt x="18718" y="42573"/>
                    <a:pt x="32919" y="37963"/>
                    <a:pt x="32664" y="33559"/>
                  </a:cubicBezTo>
                  <a:cubicBezTo>
                    <a:pt x="32664" y="29930"/>
                    <a:pt x="31164" y="22986"/>
                    <a:pt x="30245" y="19357"/>
                  </a:cubicBezTo>
                  <a:cubicBezTo>
                    <a:pt x="29954" y="17227"/>
                    <a:pt x="27825" y="10888"/>
                    <a:pt x="27535" y="10283"/>
                  </a:cubicBezTo>
                  <a:cubicBezTo>
                    <a:pt x="27220" y="9678"/>
                    <a:pt x="27220" y="9364"/>
                    <a:pt x="26615" y="8759"/>
                  </a:cubicBezTo>
                  <a:cubicBezTo>
                    <a:pt x="25405" y="6654"/>
                    <a:pt x="25115" y="4234"/>
                    <a:pt x="22986" y="2710"/>
                  </a:cubicBezTo>
                  <a:cubicBezTo>
                    <a:pt x="22381" y="2105"/>
                    <a:pt x="19066" y="896"/>
                    <a:pt x="16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62;p59">
              <a:extLst>
                <a:ext uri="{FF2B5EF4-FFF2-40B4-BE49-F238E27FC236}">
                  <a16:creationId xmlns:a16="http://schemas.microsoft.com/office/drawing/2014/main" id="{DA732AD6-B993-90CC-84D2-9E82603F26D0}"/>
                </a:ext>
              </a:extLst>
            </p:cNvPr>
            <p:cNvSpPr/>
            <p:nvPr/>
          </p:nvSpPr>
          <p:spPr>
            <a:xfrm>
              <a:off x="3648475" y="2095125"/>
              <a:ext cx="294625" cy="127200"/>
            </a:xfrm>
            <a:custGeom>
              <a:avLst/>
              <a:gdLst/>
              <a:ahLst/>
              <a:cxnLst/>
              <a:rect l="l" t="t" r="r" b="b"/>
              <a:pathLst>
                <a:path w="11785" h="5088" extrusionOk="0">
                  <a:moveTo>
                    <a:pt x="216" y="1"/>
                  </a:moveTo>
                  <a:cubicBezTo>
                    <a:pt x="130" y="1"/>
                    <a:pt x="1" y="130"/>
                    <a:pt x="1" y="130"/>
                  </a:cubicBezTo>
                  <a:cubicBezTo>
                    <a:pt x="291" y="1049"/>
                    <a:pt x="606" y="1654"/>
                    <a:pt x="1211" y="2259"/>
                  </a:cubicBezTo>
                  <a:cubicBezTo>
                    <a:pt x="1815" y="2864"/>
                    <a:pt x="2420" y="3469"/>
                    <a:pt x="3316" y="4073"/>
                  </a:cubicBezTo>
                  <a:cubicBezTo>
                    <a:pt x="4455" y="4743"/>
                    <a:pt x="5757" y="5087"/>
                    <a:pt x="7100" y="5087"/>
                  </a:cubicBezTo>
                  <a:cubicBezTo>
                    <a:pt x="7553" y="5087"/>
                    <a:pt x="8011" y="5048"/>
                    <a:pt x="8469" y="4969"/>
                  </a:cubicBezTo>
                  <a:cubicBezTo>
                    <a:pt x="9074" y="4969"/>
                    <a:pt x="9679" y="4969"/>
                    <a:pt x="9969" y="4678"/>
                  </a:cubicBezTo>
                  <a:cubicBezTo>
                    <a:pt x="10574" y="4364"/>
                    <a:pt x="11179" y="4364"/>
                    <a:pt x="11494" y="3759"/>
                  </a:cubicBezTo>
                  <a:cubicBezTo>
                    <a:pt x="11784" y="3759"/>
                    <a:pt x="11494" y="3469"/>
                    <a:pt x="11179" y="3469"/>
                  </a:cubicBezTo>
                  <a:cubicBezTo>
                    <a:pt x="10889" y="3469"/>
                    <a:pt x="10284" y="3759"/>
                    <a:pt x="9969" y="3759"/>
                  </a:cubicBezTo>
                  <a:cubicBezTo>
                    <a:pt x="9679" y="4073"/>
                    <a:pt x="9074" y="4073"/>
                    <a:pt x="8760" y="4073"/>
                  </a:cubicBezTo>
                  <a:cubicBezTo>
                    <a:pt x="8461" y="4170"/>
                    <a:pt x="8160" y="4203"/>
                    <a:pt x="7869" y="4203"/>
                  </a:cubicBezTo>
                  <a:cubicBezTo>
                    <a:pt x="7286" y="4203"/>
                    <a:pt x="6743" y="4073"/>
                    <a:pt x="6340" y="4073"/>
                  </a:cubicBezTo>
                  <a:cubicBezTo>
                    <a:pt x="4525" y="3759"/>
                    <a:pt x="3316" y="3154"/>
                    <a:pt x="2106" y="1944"/>
                  </a:cubicBezTo>
                  <a:cubicBezTo>
                    <a:pt x="1211" y="1339"/>
                    <a:pt x="606" y="735"/>
                    <a:pt x="291" y="130"/>
                  </a:cubicBezTo>
                  <a:cubicBezTo>
                    <a:pt x="291" y="33"/>
                    <a:pt x="259" y="1"/>
                    <a:pt x="216" y="1"/>
                  </a:cubicBez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3;p59">
              <a:extLst>
                <a:ext uri="{FF2B5EF4-FFF2-40B4-BE49-F238E27FC236}">
                  <a16:creationId xmlns:a16="http://schemas.microsoft.com/office/drawing/2014/main" id="{E928B42A-0BB3-DF22-CD31-F4F79299BB2A}"/>
                </a:ext>
              </a:extLst>
            </p:cNvPr>
            <p:cNvSpPr/>
            <p:nvPr/>
          </p:nvSpPr>
          <p:spPr>
            <a:xfrm>
              <a:off x="3958175" y="2000350"/>
              <a:ext cx="121025" cy="175900"/>
            </a:xfrm>
            <a:custGeom>
              <a:avLst/>
              <a:gdLst/>
              <a:ahLst/>
              <a:cxnLst/>
              <a:rect l="l" t="t" r="r" b="b"/>
              <a:pathLst>
                <a:path w="4841" h="7036" extrusionOk="0">
                  <a:moveTo>
                    <a:pt x="4235" y="1"/>
                  </a:moveTo>
                  <a:cubicBezTo>
                    <a:pt x="4235" y="606"/>
                    <a:pt x="4235" y="1211"/>
                    <a:pt x="3945" y="1501"/>
                  </a:cubicBezTo>
                  <a:cubicBezTo>
                    <a:pt x="3630" y="2106"/>
                    <a:pt x="3630" y="2420"/>
                    <a:pt x="3340" y="3025"/>
                  </a:cubicBezTo>
                  <a:cubicBezTo>
                    <a:pt x="2735" y="3921"/>
                    <a:pt x="2130" y="4526"/>
                    <a:pt x="1211" y="5445"/>
                  </a:cubicBezTo>
                  <a:lnTo>
                    <a:pt x="1" y="6655"/>
                  </a:lnTo>
                  <a:cubicBezTo>
                    <a:pt x="1" y="6655"/>
                    <a:pt x="1" y="7036"/>
                    <a:pt x="158" y="7036"/>
                  </a:cubicBezTo>
                  <a:cubicBezTo>
                    <a:pt x="199" y="7036"/>
                    <a:pt x="251" y="7010"/>
                    <a:pt x="315" y="6945"/>
                  </a:cubicBezTo>
                  <a:cubicBezTo>
                    <a:pt x="920" y="6655"/>
                    <a:pt x="1211" y="6340"/>
                    <a:pt x="1816" y="6050"/>
                  </a:cubicBezTo>
                  <a:lnTo>
                    <a:pt x="3025" y="4840"/>
                  </a:lnTo>
                  <a:cubicBezTo>
                    <a:pt x="3630" y="3921"/>
                    <a:pt x="4550" y="3025"/>
                    <a:pt x="4840" y="2106"/>
                  </a:cubicBezTo>
                  <a:lnTo>
                    <a:pt x="4840" y="1"/>
                  </a:ln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4;p59">
              <a:extLst>
                <a:ext uri="{FF2B5EF4-FFF2-40B4-BE49-F238E27FC236}">
                  <a16:creationId xmlns:a16="http://schemas.microsoft.com/office/drawing/2014/main" id="{BA4D168F-5D49-2E08-2793-83C95CFBBA58}"/>
                </a:ext>
              </a:extLst>
            </p:cNvPr>
            <p:cNvSpPr/>
            <p:nvPr/>
          </p:nvSpPr>
          <p:spPr>
            <a:xfrm>
              <a:off x="3227425" y="2317925"/>
              <a:ext cx="1101575" cy="972900"/>
            </a:xfrm>
            <a:custGeom>
              <a:avLst/>
              <a:gdLst/>
              <a:ahLst/>
              <a:cxnLst/>
              <a:rect l="l" t="t" r="r" b="b"/>
              <a:pathLst>
                <a:path w="44063" h="38916" extrusionOk="0">
                  <a:moveTo>
                    <a:pt x="37094" y="1"/>
                  </a:moveTo>
                  <a:cubicBezTo>
                    <a:pt x="35885" y="1"/>
                    <a:pt x="34989" y="1"/>
                    <a:pt x="34385" y="605"/>
                  </a:cubicBezTo>
                  <a:cubicBezTo>
                    <a:pt x="34227" y="448"/>
                    <a:pt x="34076" y="370"/>
                    <a:pt x="33964" y="370"/>
                  </a:cubicBezTo>
                  <a:cubicBezTo>
                    <a:pt x="33852" y="370"/>
                    <a:pt x="33780" y="448"/>
                    <a:pt x="33780" y="605"/>
                  </a:cubicBezTo>
                  <a:lnTo>
                    <a:pt x="33780" y="896"/>
                  </a:lnTo>
                  <a:cubicBezTo>
                    <a:pt x="33465" y="1210"/>
                    <a:pt x="33175" y="1210"/>
                    <a:pt x="33175" y="1501"/>
                  </a:cubicBezTo>
                  <a:cubicBezTo>
                    <a:pt x="32860" y="1815"/>
                    <a:pt x="33175" y="2106"/>
                    <a:pt x="33175" y="2106"/>
                  </a:cubicBezTo>
                  <a:cubicBezTo>
                    <a:pt x="32860" y="3315"/>
                    <a:pt x="32255" y="4235"/>
                    <a:pt x="31965" y="5445"/>
                  </a:cubicBezTo>
                  <a:cubicBezTo>
                    <a:pt x="31360" y="6945"/>
                    <a:pt x="30755" y="8759"/>
                    <a:pt x="30441" y="10284"/>
                  </a:cubicBezTo>
                  <a:cubicBezTo>
                    <a:pt x="30150" y="11784"/>
                    <a:pt x="29545" y="12994"/>
                    <a:pt x="29545" y="14518"/>
                  </a:cubicBezTo>
                  <a:cubicBezTo>
                    <a:pt x="29231" y="14808"/>
                    <a:pt x="28941" y="14808"/>
                    <a:pt x="28626" y="15123"/>
                  </a:cubicBezTo>
                  <a:cubicBezTo>
                    <a:pt x="27416" y="15728"/>
                    <a:pt x="26206" y="16333"/>
                    <a:pt x="25311" y="16937"/>
                  </a:cubicBezTo>
                  <a:cubicBezTo>
                    <a:pt x="23182" y="18147"/>
                    <a:pt x="21367" y="19357"/>
                    <a:pt x="19553" y="20857"/>
                  </a:cubicBezTo>
                  <a:cubicBezTo>
                    <a:pt x="16843" y="22672"/>
                    <a:pt x="14109" y="24801"/>
                    <a:pt x="10794" y="25406"/>
                  </a:cubicBezTo>
                  <a:lnTo>
                    <a:pt x="10479" y="25406"/>
                  </a:lnTo>
                  <a:cubicBezTo>
                    <a:pt x="8374" y="25406"/>
                    <a:pt x="6245" y="25696"/>
                    <a:pt x="3826" y="26011"/>
                  </a:cubicBezTo>
                  <a:cubicBezTo>
                    <a:pt x="3221" y="26301"/>
                    <a:pt x="3221" y="27221"/>
                    <a:pt x="3826" y="27221"/>
                  </a:cubicBezTo>
                  <a:cubicBezTo>
                    <a:pt x="4745" y="27825"/>
                    <a:pt x="5955" y="28116"/>
                    <a:pt x="6850" y="28430"/>
                  </a:cubicBezTo>
                  <a:cubicBezTo>
                    <a:pt x="4745" y="29640"/>
                    <a:pt x="2616" y="30850"/>
                    <a:pt x="801" y="32060"/>
                  </a:cubicBezTo>
                  <a:cubicBezTo>
                    <a:pt x="1" y="32319"/>
                    <a:pt x="400" y="33314"/>
                    <a:pt x="925" y="33314"/>
                  </a:cubicBezTo>
                  <a:cubicBezTo>
                    <a:pt x="988" y="33314"/>
                    <a:pt x="1052" y="33300"/>
                    <a:pt x="1116" y="33269"/>
                  </a:cubicBezTo>
                  <a:cubicBezTo>
                    <a:pt x="2616" y="32955"/>
                    <a:pt x="4745" y="32060"/>
                    <a:pt x="6245" y="31455"/>
                  </a:cubicBezTo>
                  <a:lnTo>
                    <a:pt x="6245" y="31455"/>
                  </a:lnTo>
                  <a:cubicBezTo>
                    <a:pt x="4745" y="32665"/>
                    <a:pt x="2616" y="34165"/>
                    <a:pt x="1406" y="35374"/>
                  </a:cubicBezTo>
                  <a:cubicBezTo>
                    <a:pt x="1116" y="35689"/>
                    <a:pt x="1116" y="35979"/>
                    <a:pt x="1406" y="36294"/>
                  </a:cubicBezTo>
                  <a:cubicBezTo>
                    <a:pt x="1406" y="36439"/>
                    <a:pt x="1485" y="36512"/>
                    <a:pt x="1600" y="36512"/>
                  </a:cubicBezTo>
                  <a:cubicBezTo>
                    <a:pt x="1714" y="36512"/>
                    <a:pt x="1866" y="36439"/>
                    <a:pt x="2011" y="36294"/>
                  </a:cubicBezTo>
                  <a:cubicBezTo>
                    <a:pt x="3221" y="35689"/>
                    <a:pt x="6245" y="34165"/>
                    <a:pt x="7165" y="33560"/>
                  </a:cubicBezTo>
                  <a:lnTo>
                    <a:pt x="7165" y="33560"/>
                  </a:lnTo>
                  <a:cubicBezTo>
                    <a:pt x="6560" y="34479"/>
                    <a:pt x="4140" y="36294"/>
                    <a:pt x="3535" y="37189"/>
                  </a:cubicBezTo>
                  <a:cubicBezTo>
                    <a:pt x="3040" y="37941"/>
                    <a:pt x="3355" y="38483"/>
                    <a:pt x="3976" y="38483"/>
                  </a:cubicBezTo>
                  <a:cubicBezTo>
                    <a:pt x="4114" y="38483"/>
                    <a:pt x="4268" y="38456"/>
                    <a:pt x="4430" y="38399"/>
                  </a:cubicBezTo>
                  <a:cubicBezTo>
                    <a:pt x="5350" y="37794"/>
                    <a:pt x="8060" y="35689"/>
                    <a:pt x="8979" y="35084"/>
                  </a:cubicBezTo>
                  <a:lnTo>
                    <a:pt x="8979" y="35084"/>
                  </a:lnTo>
                  <a:cubicBezTo>
                    <a:pt x="8665" y="35374"/>
                    <a:pt x="6850" y="37504"/>
                    <a:pt x="6560" y="38109"/>
                  </a:cubicBezTo>
                  <a:cubicBezTo>
                    <a:pt x="6320" y="38330"/>
                    <a:pt x="6614" y="38915"/>
                    <a:pt x="7034" y="38915"/>
                  </a:cubicBezTo>
                  <a:cubicBezTo>
                    <a:pt x="7166" y="38915"/>
                    <a:pt x="7311" y="38858"/>
                    <a:pt x="7455" y="38713"/>
                  </a:cubicBezTo>
                  <a:cubicBezTo>
                    <a:pt x="11084" y="36294"/>
                    <a:pt x="14109" y="33269"/>
                    <a:pt x="16843" y="29640"/>
                  </a:cubicBezTo>
                  <a:cubicBezTo>
                    <a:pt x="20158" y="28430"/>
                    <a:pt x="23787" y="27221"/>
                    <a:pt x="27126" y="26301"/>
                  </a:cubicBezTo>
                  <a:cubicBezTo>
                    <a:pt x="27416" y="26011"/>
                    <a:pt x="28021" y="26011"/>
                    <a:pt x="28336" y="25696"/>
                  </a:cubicBezTo>
                  <a:cubicBezTo>
                    <a:pt x="28941" y="25406"/>
                    <a:pt x="29836" y="25406"/>
                    <a:pt x="30441" y="25091"/>
                  </a:cubicBezTo>
                  <a:lnTo>
                    <a:pt x="34989" y="23277"/>
                  </a:lnTo>
                  <a:cubicBezTo>
                    <a:pt x="37699" y="22067"/>
                    <a:pt x="39829" y="19647"/>
                    <a:pt x="41038" y="17228"/>
                  </a:cubicBezTo>
                  <a:cubicBezTo>
                    <a:pt x="42248" y="14518"/>
                    <a:pt x="43143" y="11493"/>
                    <a:pt x="43458" y="8759"/>
                  </a:cubicBezTo>
                  <a:cubicBezTo>
                    <a:pt x="43748" y="7864"/>
                    <a:pt x="43748" y="7259"/>
                    <a:pt x="43748" y="6654"/>
                  </a:cubicBezTo>
                  <a:cubicBezTo>
                    <a:pt x="44063" y="5735"/>
                    <a:pt x="44063" y="5130"/>
                    <a:pt x="44063" y="4235"/>
                  </a:cubicBezTo>
                  <a:cubicBezTo>
                    <a:pt x="44063" y="2710"/>
                    <a:pt x="43143" y="1815"/>
                    <a:pt x="41934" y="1210"/>
                  </a:cubicBezTo>
                  <a:cubicBezTo>
                    <a:pt x="40433" y="605"/>
                    <a:pt x="38619" y="1"/>
                    <a:pt x="37094" y="1"/>
                  </a:cubicBezTo>
                  <a:close/>
                </a:path>
              </a:pathLst>
            </a:custGeom>
            <a:solidFill>
              <a:srgbClr val="C36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65;p59">
              <a:extLst>
                <a:ext uri="{FF2B5EF4-FFF2-40B4-BE49-F238E27FC236}">
                  <a16:creationId xmlns:a16="http://schemas.microsoft.com/office/drawing/2014/main" id="{88500BB5-BC70-F726-C85A-D3B83082E062}"/>
                </a:ext>
              </a:extLst>
            </p:cNvPr>
            <p:cNvSpPr/>
            <p:nvPr/>
          </p:nvSpPr>
          <p:spPr>
            <a:xfrm>
              <a:off x="3988425" y="2015475"/>
              <a:ext cx="393200" cy="474275"/>
            </a:xfrm>
            <a:custGeom>
              <a:avLst/>
              <a:gdLst/>
              <a:ahLst/>
              <a:cxnLst/>
              <a:rect l="l" t="t" r="r" b="b"/>
              <a:pathLst>
                <a:path w="15728" h="18971" extrusionOk="0">
                  <a:moveTo>
                    <a:pt x="9074" y="1"/>
                  </a:moveTo>
                  <a:cubicBezTo>
                    <a:pt x="7864" y="1"/>
                    <a:pt x="6654" y="291"/>
                    <a:pt x="5759" y="1211"/>
                  </a:cubicBezTo>
                  <a:cubicBezTo>
                    <a:pt x="5154" y="1211"/>
                    <a:pt x="4549" y="1501"/>
                    <a:pt x="4235" y="2106"/>
                  </a:cubicBezTo>
                  <a:cubicBezTo>
                    <a:pt x="3630" y="2711"/>
                    <a:pt x="3025" y="3316"/>
                    <a:pt x="2735" y="4235"/>
                  </a:cubicBezTo>
                  <a:cubicBezTo>
                    <a:pt x="1525" y="5735"/>
                    <a:pt x="920" y="7864"/>
                    <a:pt x="606" y="9679"/>
                  </a:cubicBezTo>
                  <a:cubicBezTo>
                    <a:pt x="315" y="10574"/>
                    <a:pt x="315" y="11784"/>
                    <a:pt x="315" y="12703"/>
                  </a:cubicBezTo>
                  <a:cubicBezTo>
                    <a:pt x="315" y="13913"/>
                    <a:pt x="1" y="15123"/>
                    <a:pt x="606" y="16018"/>
                  </a:cubicBezTo>
                  <a:cubicBezTo>
                    <a:pt x="1210" y="16938"/>
                    <a:pt x="2130" y="17228"/>
                    <a:pt x="2735" y="17833"/>
                  </a:cubicBezTo>
                  <a:cubicBezTo>
                    <a:pt x="3630" y="18147"/>
                    <a:pt x="4549" y="18438"/>
                    <a:pt x="5759" y="18752"/>
                  </a:cubicBezTo>
                  <a:cubicBezTo>
                    <a:pt x="6667" y="18898"/>
                    <a:pt x="7574" y="18970"/>
                    <a:pt x="8481" y="18970"/>
                  </a:cubicBezTo>
                  <a:cubicBezTo>
                    <a:pt x="9389" y="18970"/>
                    <a:pt x="10296" y="18898"/>
                    <a:pt x="11203" y="18752"/>
                  </a:cubicBezTo>
                  <a:cubicBezTo>
                    <a:pt x="12099" y="18752"/>
                    <a:pt x="13308" y="18438"/>
                    <a:pt x="14228" y="17833"/>
                  </a:cubicBezTo>
                  <a:cubicBezTo>
                    <a:pt x="14833" y="17228"/>
                    <a:pt x="15437" y="16333"/>
                    <a:pt x="15728" y="15413"/>
                  </a:cubicBezTo>
                  <a:lnTo>
                    <a:pt x="15728" y="12389"/>
                  </a:lnTo>
                  <a:lnTo>
                    <a:pt x="15728" y="9074"/>
                  </a:lnTo>
                  <a:cubicBezTo>
                    <a:pt x="15728" y="6945"/>
                    <a:pt x="15123" y="4840"/>
                    <a:pt x="13913" y="3316"/>
                  </a:cubicBezTo>
                  <a:cubicBezTo>
                    <a:pt x="13018" y="1501"/>
                    <a:pt x="11203" y="291"/>
                    <a:pt x="9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66;p59">
              <a:extLst>
                <a:ext uri="{FF2B5EF4-FFF2-40B4-BE49-F238E27FC236}">
                  <a16:creationId xmlns:a16="http://schemas.microsoft.com/office/drawing/2014/main" id="{F50DB13F-DA77-71B8-A843-189FAE6B3EB3}"/>
                </a:ext>
              </a:extLst>
            </p:cNvPr>
            <p:cNvSpPr/>
            <p:nvPr/>
          </p:nvSpPr>
          <p:spPr>
            <a:xfrm>
              <a:off x="3988425" y="2037875"/>
              <a:ext cx="370825" cy="451875"/>
            </a:xfrm>
            <a:custGeom>
              <a:avLst/>
              <a:gdLst/>
              <a:ahLst/>
              <a:cxnLst/>
              <a:rect l="l" t="t" r="r" b="b"/>
              <a:pathLst>
                <a:path w="14833" h="18075" extrusionOk="0">
                  <a:moveTo>
                    <a:pt x="5759" y="0"/>
                  </a:moveTo>
                  <a:cubicBezTo>
                    <a:pt x="5698" y="117"/>
                    <a:pt x="5638" y="223"/>
                    <a:pt x="5581" y="323"/>
                  </a:cubicBezTo>
                  <a:lnTo>
                    <a:pt x="5581" y="323"/>
                  </a:lnTo>
                  <a:cubicBezTo>
                    <a:pt x="5640" y="317"/>
                    <a:pt x="5700" y="315"/>
                    <a:pt x="5759" y="315"/>
                  </a:cubicBezTo>
                  <a:lnTo>
                    <a:pt x="5759" y="0"/>
                  </a:lnTo>
                  <a:close/>
                  <a:moveTo>
                    <a:pt x="5581" y="323"/>
                  </a:moveTo>
                  <a:cubicBezTo>
                    <a:pt x="5038" y="375"/>
                    <a:pt x="4519" y="664"/>
                    <a:pt x="4235" y="1210"/>
                  </a:cubicBezTo>
                  <a:cubicBezTo>
                    <a:pt x="3630" y="1815"/>
                    <a:pt x="3025" y="2420"/>
                    <a:pt x="2735" y="3339"/>
                  </a:cubicBezTo>
                  <a:cubicBezTo>
                    <a:pt x="1525" y="4839"/>
                    <a:pt x="920" y="6968"/>
                    <a:pt x="606" y="8783"/>
                  </a:cubicBezTo>
                  <a:cubicBezTo>
                    <a:pt x="315" y="9678"/>
                    <a:pt x="315" y="10888"/>
                    <a:pt x="315" y="11807"/>
                  </a:cubicBezTo>
                  <a:cubicBezTo>
                    <a:pt x="315" y="13017"/>
                    <a:pt x="1" y="14227"/>
                    <a:pt x="606" y="15122"/>
                  </a:cubicBezTo>
                  <a:cubicBezTo>
                    <a:pt x="1210" y="16042"/>
                    <a:pt x="2130" y="16332"/>
                    <a:pt x="2735" y="16937"/>
                  </a:cubicBezTo>
                  <a:cubicBezTo>
                    <a:pt x="3630" y="17251"/>
                    <a:pt x="4549" y="17542"/>
                    <a:pt x="5759" y="17856"/>
                  </a:cubicBezTo>
                  <a:cubicBezTo>
                    <a:pt x="6667" y="18002"/>
                    <a:pt x="7574" y="18074"/>
                    <a:pt x="8481" y="18074"/>
                  </a:cubicBezTo>
                  <a:cubicBezTo>
                    <a:pt x="9389" y="18074"/>
                    <a:pt x="10296" y="18002"/>
                    <a:pt x="11203" y="17856"/>
                  </a:cubicBezTo>
                  <a:cubicBezTo>
                    <a:pt x="12099" y="17856"/>
                    <a:pt x="13308" y="17542"/>
                    <a:pt x="14228" y="16937"/>
                  </a:cubicBezTo>
                  <a:cubicBezTo>
                    <a:pt x="14518" y="16647"/>
                    <a:pt x="14833" y="16332"/>
                    <a:pt x="14833" y="16042"/>
                  </a:cubicBezTo>
                  <a:lnTo>
                    <a:pt x="14833" y="16042"/>
                  </a:lnTo>
                  <a:cubicBezTo>
                    <a:pt x="14070" y="16344"/>
                    <a:pt x="13314" y="16495"/>
                    <a:pt x="12558" y="16495"/>
                  </a:cubicBezTo>
                  <a:cubicBezTo>
                    <a:pt x="11802" y="16495"/>
                    <a:pt x="11046" y="16344"/>
                    <a:pt x="10284" y="16042"/>
                  </a:cubicBezTo>
                  <a:cubicBezTo>
                    <a:pt x="8179" y="15437"/>
                    <a:pt x="6654" y="14227"/>
                    <a:pt x="5445" y="12412"/>
                  </a:cubicBezTo>
                  <a:cubicBezTo>
                    <a:pt x="4235" y="10283"/>
                    <a:pt x="3630" y="7573"/>
                    <a:pt x="3945" y="5154"/>
                  </a:cubicBezTo>
                  <a:cubicBezTo>
                    <a:pt x="4235" y="3944"/>
                    <a:pt x="4549" y="2734"/>
                    <a:pt x="5154" y="1524"/>
                  </a:cubicBezTo>
                  <a:cubicBezTo>
                    <a:pt x="5154" y="1037"/>
                    <a:pt x="5343" y="738"/>
                    <a:pt x="5581" y="323"/>
                  </a:cubicBez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67;p59">
              <a:extLst>
                <a:ext uri="{FF2B5EF4-FFF2-40B4-BE49-F238E27FC236}">
                  <a16:creationId xmlns:a16="http://schemas.microsoft.com/office/drawing/2014/main" id="{EF2C21B2-14B5-B01C-634F-64A6647F7EB9}"/>
                </a:ext>
              </a:extLst>
            </p:cNvPr>
            <p:cNvSpPr/>
            <p:nvPr/>
          </p:nvSpPr>
          <p:spPr>
            <a:xfrm>
              <a:off x="3580125" y="1811025"/>
              <a:ext cx="461550" cy="346025"/>
            </a:xfrm>
            <a:custGeom>
              <a:avLst/>
              <a:gdLst/>
              <a:ahLst/>
              <a:cxnLst/>
              <a:rect l="l" t="t" r="r" b="b"/>
              <a:pathLst>
                <a:path w="18462" h="13841" extrusionOk="0">
                  <a:moveTo>
                    <a:pt x="13018" y="1"/>
                  </a:moveTo>
                  <a:cubicBezTo>
                    <a:pt x="9679" y="315"/>
                    <a:pt x="6654" y="606"/>
                    <a:pt x="3340" y="606"/>
                  </a:cubicBezTo>
                  <a:cubicBezTo>
                    <a:pt x="2420" y="606"/>
                    <a:pt x="1525" y="606"/>
                    <a:pt x="606" y="920"/>
                  </a:cubicBezTo>
                  <a:cubicBezTo>
                    <a:pt x="315" y="920"/>
                    <a:pt x="1" y="920"/>
                    <a:pt x="1" y="1211"/>
                  </a:cubicBezTo>
                  <a:cubicBezTo>
                    <a:pt x="1" y="3630"/>
                    <a:pt x="920" y="6364"/>
                    <a:pt x="2130" y="8469"/>
                  </a:cubicBezTo>
                  <a:cubicBezTo>
                    <a:pt x="2735" y="9389"/>
                    <a:pt x="3340" y="10598"/>
                    <a:pt x="4235" y="11494"/>
                  </a:cubicBezTo>
                  <a:cubicBezTo>
                    <a:pt x="5154" y="12413"/>
                    <a:pt x="6050" y="13018"/>
                    <a:pt x="7259" y="13623"/>
                  </a:cubicBezTo>
                  <a:cubicBezTo>
                    <a:pt x="8022" y="13768"/>
                    <a:pt x="8705" y="13841"/>
                    <a:pt x="9386" y="13841"/>
                  </a:cubicBezTo>
                  <a:cubicBezTo>
                    <a:pt x="10066" y="13841"/>
                    <a:pt x="10744" y="13768"/>
                    <a:pt x="11494" y="13623"/>
                  </a:cubicBezTo>
                  <a:cubicBezTo>
                    <a:pt x="12413" y="13308"/>
                    <a:pt x="13623" y="13018"/>
                    <a:pt x="14518" y="12413"/>
                  </a:cubicBezTo>
                  <a:cubicBezTo>
                    <a:pt x="15437" y="11808"/>
                    <a:pt x="16042" y="10889"/>
                    <a:pt x="16938" y="9993"/>
                  </a:cubicBezTo>
                  <a:cubicBezTo>
                    <a:pt x="17252" y="9679"/>
                    <a:pt x="17542" y="9074"/>
                    <a:pt x="17542" y="8784"/>
                  </a:cubicBezTo>
                  <a:cubicBezTo>
                    <a:pt x="17857" y="8179"/>
                    <a:pt x="18147" y="7574"/>
                    <a:pt x="18147" y="6969"/>
                  </a:cubicBezTo>
                  <a:cubicBezTo>
                    <a:pt x="18462" y="6050"/>
                    <a:pt x="17857" y="5759"/>
                    <a:pt x="17542" y="5154"/>
                  </a:cubicBezTo>
                  <a:cubicBezTo>
                    <a:pt x="16938" y="4840"/>
                    <a:pt x="16647" y="4235"/>
                    <a:pt x="16042" y="3945"/>
                  </a:cubicBezTo>
                  <a:cubicBezTo>
                    <a:pt x="15728" y="3630"/>
                    <a:pt x="15123" y="3025"/>
                    <a:pt x="14833" y="2420"/>
                  </a:cubicBezTo>
                  <a:lnTo>
                    <a:pt x="14228" y="1815"/>
                  </a:lnTo>
                  <a:cubicBezTo>
                    <a:pt x="14228" y="1525"/>
                    <a:pt x="13913" y="1525"/>
                    <a:pt x="13913" y="1211"/>
                  </a:cubicBezTo>
                  <a:cubicBezTo>
                    <a:pt x="13623" y="920"/>
                    <a:pt x="13623" y="920"/>
                    <a:pt x="13623" y="606"/>
                  </a:cubicBezTo>
                  <a:cubicBezTo>
                    <a:pt x="13623" y="315"/>
                    <a:pt x="13308" y="1"/>
                    <a:pt x="13018" y="1"/>
                  </a:cubicBezTo>
                  <a:close/>
                </a:path>
              </a:pathLst>
            </a:custGeom>
            <a:solidFill>
              <a:srgbClr val="C36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68;p59">
              <a:extLst>
                <a:ext uri="{FF2B5EF4-FFF2-40B4-BE49-F238E27FC236}">
                  <a16:creationId xmlns:a16="http://schemas.microsoft.com/office/drawing/2014/main" id="{DDD231E2-7C5C-37A1-5126-0CB4407C1575}"/>
                </a:ext>
              </a:extLst>
            </p:cNvPr>
            <p:cNvSpPr/>
            <p:nvPr/>
          </p:nvSpPr>
          <p:spPr>
            <a:xfrm>
              <a:off x="3822075" y="1811025"/>
              <a:ext cx="219600" cy="347850"/>
            </a:xfrm>
            <a:custGeom>
              <a:avLst/>
              <a:gdLst/>
              <a:ahLst/>
              <a:cxnLst/>
              <a:rect l="l" t="t" r="r" b="b"/>
              <a:pathLst>
                <a:path w="8784" h="13914" extrusionOk="0">
                  <a:moveTo>
                    <a:pt x="3340" y="1"/>
                  </a:moveTo>
                  <a:cubicBezTo>
                    <a:pt x="3025" y="1"/>
                    <a:pt x="2735" y="1"/>
                    <a:pt x="2130" y="315"/>
                  </a:cubicBezTo>
                  <a:lnTo>
                    <a:pt x="3025" y="2130"/>
                  </a:lnTo>
                  <a:cubicBezTo>
                    <a:pt x="3340" y="3025"/>
                    <a:pt x="3630" y="4235"/>
                    <a:pt x="3630" y="5154"/>
                  </a:cubicBezTo>
                  <a:cubicBezTo>
                    <a:pt x="3630" y="6969"/>
                    <a:pt x="3340" y="8469"/>
                    <a:pt x="2420" y="10284"/>
                  </a:cubicBezTo>
                  <a:cubicBezTo>
                    <a:pt x="1816" y="11494"/>
                    <a:pt x="1211" y="12703"/>
                    <a:pt x="1" y="13913"/>
                  </a:cubicBezTo>
                  <a:cubicBezTo>
                    <a:pt x="606" y="13913"/>
                    <a:pt x="1211" y="13913"/>
                    <a:pt x="1816" y="13623"/>
                  </a:cubicBezTo>
                  <a:cubicBezTo>
                    <a:pt x="2735" y="13308"/>
                    <a:pt x="3945" y="13018"/>
                    <a:pt x="4840" y="12413"/>
                  </a:cubicBezTo>
                  <a:cubicBezTo>
                    <a:pt x="5759" y="11808"/>
                    <a:pt x="6364" y="10889"/>
                    <a:pt x="7260" y="9993"/>
                  </a:cubicBezTo>
                  <a:cubicBezTo>
                    <a:pt x="7574" y="9679"/>
                    <a:pt x="7864" y="9074"/>
                    <a:pt x="7864" y="8784"/>
                  </a:cubicBezTo>
                  <a:cubicBezTo>
                    <a:pt x="8179" y="8179"/>
                    <a:pt x="8469" y="7574"/>
                    <a:pt x="8469" y="6969"/>
                  </a:cubicBezTo>
                  <a:cubicBezTo>
                    <a:pt x="8784" y="6050"/>
                    <a:pt x="8179" y="5759"/>
                    <a:pt x="7864" y="5154"/>
                  </a:cubicBezTo>
                  <a:cubicBezTo>
                    <a:pt x="7260" y="4840"/>
                    <a:pt x="6969" y="4235"/>
                    <a:pt x="6364" y="3945"/>
                  </a:cubicBezTo>
                  <a:cubicBezTo>
                    <a:pt x="6050" y="3630"/>
                    <a:pt x="5445" y="3025"/>
                    <a:pt x="5155" y="2420"/>
                  </a:cubicBezTo>
                  <a:lnTo>
                    <a:pt x="4550" y="1815"/>
                  </a:lnTo>
                  <a:cubicBezTo>
                    <a:pt x="4550" y="1525"/>
                    <a:pt x="4235" y="1525"/>
                    <a:pt x="4235" y="1211"/>
                  </a:cubicBezTo>
                  <a:cubicBezTo>
                    <a:pt x="3945" y="920"/>
                    <a:pt x="3945" y="920"/>
                    <a:pt x="3945" y="606"/>
                  </a:cubicBezTo>
                  <a:cubicBezTo>
                    <a:pt x="3945" y="315"/>
                    <a:pt x="3630" y="1"/>
                    <a:pt x="3340" y="1"/>
                  </a:cubicBezTo>
                  <a:close/>
                </a:path>
              </a:pathLst>
            </a:custGeom>
            <a:solidFill>
              <a:srgbClr val="AB4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69;p59">
              <a:extLst>
                <a:ext uri="{FF2B5EF4-FFF2-40B4-BE49-F238E27FC236}">
                  <a16:creationId xmlns:a16="http://schemas.microsoft.com/office/drawing/2014/main" id="{09B06EDB-5E09-2ED4-B0B2-54AED3082927}"/>
                </a:ext>
              </a:extLst>
            </p:cNvPr>
            <p:cNvSpPr/>
            <p:nvPr/>
          </p:nvSpPr>
          <p:spPr>
            <a:xfrm>
              <a:off x="3580125" y="1811025"/>
              <a:ext cx="378075" cy="197925"/>
            </a:xfrm>
            <a:custGeom>
              <a:avLst/>
              <a:gdLst/>
              <a:ahLst/>
              <a:cxnLst/>
              <a:rect l="l" t="t" r="r" b="b"/>
              <a:pathLst>
                <a:path w="15123" h="7917" extrusionOk="0">
                  <a:moveTo>
                    <a:pt x="13018" y="1"/>
                  </a:moveTo>
                  <a:cubicBezTo>
                    <a:pt x="9679" y="315"/>
                    <a:pt x="6654" y="606"/>
                    <a:pt x="3340" y="606"/>
                  </a:cubicBezTo>
                  <a:cubicBezTo>
                    <a:pt x="2420" y="606"/>
                    <a:pt x="1525" y="606"/>
                    <a:pt x="606" y="920"/>
                  </a:cubicBezTo>
                  <a:cubicBezTo>
                    <a:pt x="315" y="920"/>
                    <a:pt x="1" y="920"/>
                    <a:pt x="1" y="1211"/>
                  </a:cubicBezTo>
                  <a:cubicBezTo>
                    <a:pt x="1" y="2420"/>
                    <a:pt x="315" y="3630"/>
                    <a:pt x="606" y="4550"/>
                  </a:cubicBezTo>
                  <a:cubicBezTo>
                    <a:pt x="1210" y="5445"/>
                    <a:pt x="1525" y="6364"/>
                    <a:pt x="2735" y="6969"/>
                  </a:cubicBezTo>
                  <a:cubicBezTo>
                    <a:pt x="3859" y="7615"/>
                    <a:pt x="5246" y="7916"/>
                    <a:pt x="6619" y="7916"/>
                  </a:cubicBezTo>
                  <a:cubicBezTo>
                    <a:pt x="7816" y="7916"/>
                    <a:pt x="9002" y="7688"/>
                    <a:pt x="9993" y="7259"/>
                  </a:cubicBezTo>
                  <a:lnTo>
                    <a:pt x="11808" y="6364"/>
                  </a:lnTo>
                  <a:lnTo>
                    <a:pt x="13018" y="5154"/>
                  </a:lnTo>
                  <a:cubicBezTo>
                    <a:pt x="13913" y="4550"/>
                    <a:pt x="14518" y="3630"/>
                    <a:pt x="15123" y="3025"/>
                  </a:cubicBezTo>
                  <a:cubicBezTo>
                    <a:pt x="15123" y="2735"/>
                    <a:pt x="15123" y="2735"/>
                    <a:pt x="14833" y="2420"/>
                  </a:cubicBezTo>
                  <a:lnTo>
                    <a:pt x="14228" y="1815"/>
                  </a:lnTo>
                  <a:cubicBezTo>
                    <a:pt x="14228" y="1525"/>
                    <a:pt x="13913" y="1525"/>
                    <a:pt x="13913" y="1211"/>
                  </a:cubicBezTo>
                  <a:cubicBezTo>
                    <a:pt x="13623" y="920"/>
                    <a:pt x="13623" y="920"/>
                    <a:pt x="13623" y="606"/>
                  </a:cubicBezTo>
                  <a:cubicBezTo>
                    <a:pt x="13623" y="315"/>
                    <a:pt x="13308" y="1"/>
                    <a:pt x="13018" y="1"/>
                  </a:cubicBezTo>
                  <a:close/>
                </a:path>
              </a:pathLst>
            </a:custGeom>
            <a:solidFill>
              <a:srgbClr val="AB4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70;p59">
              <a:extLst>
                <a:ext uri="{FF2B5EF4-FFF2-40B4-BE49-F238E27FC236}">
                  <a16:creationId xmlns:a16="http://schemas.microsoft.com/office/drawing/2014/main" id="{7734AEDE-F052-51B9-AD66-D6968623CF1C}"/>
                </a:ext>
              </a:extLst>
            </p:cNvPr>
            <p:cNvSpPr/>
            <p:nvPr/>
          </p:nvSpPr>
          <p:spPr>
            <a:xfrm>
              <a:off x="3386200" y="1371775"/>
              <a:ext cx="820600" cy="574300"/>
            </a:xfrm>
            <a:custGeom>
              <a:avLst/>
              <a:gdLst/>
              <a:ahLst/>
              <a:cxnLst/>
              <a:rect l="l" t="t" r="r" b="b"/>
              <a:pathLst>
                <a:path w="32824" h="22972" extrusionOk="0">
                  <a:moveTo>
                    <a:pt x="15527" y="0"/>
                  </a:moveTo>
                  <a:cubicBezTo>
                    <a:pt x="7505" y="0"/>
                    <a:pt x="0" y="8192"/>
                    <a:pt x="4443" y="17280"/>
                  </a:cubicBezTo>
                  <a:cubicBezTo>
                    <a:pt x="6962" y="21294"/>
                    <a:pt x="10954" y="22971"/>
                    <a:pt x="14948" y="22971"/>
                  </a:cubicBezTo>
                  <a:cubicBezTo>
                    <a:pt x="23882" y="22971"/>
                    <a:pt x="32824" y="14580"/>
                    <a:pt x="25299" y="5183"/>
                  </a:cubicBezTo>
                  <a:cubicBezTo>
                    <a:pt x="22561" y="1531"/>
                    <a:pt x="18996" y="0"/>
                    <a:pt x="15527" y="0"/>
                  </a:cubicBezTo>
                  <a:close/>
                </a:path>
              </a:pathLst>
            </a:custGeom>
            <a:solidFill>
              <a:srgbClr val="C36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71;p59">
              <a:extLst>
                <a:ext uri="{FF2B5EF4-FFF2-40B4-BE49-F238E27FC236}">
                  <a16:creationId xmlns:a16="http://schemas.microsoft.com/office/drawing/2014/main" id="{5F42BCEF-5A5B-E0FC-35E9-E3D06DF7B898}"/>
                </a:ext>
              </a:extLst>
            </p:cNvPr>
            <p:cNvSpPr/>
            <p:nvPr/>
          </p:nvSpPr>
          <p:spPr>
            <a:xfrm>
              <a:off x="3981175" y="1652550"/>
              <a:ext cx="60500" cy="63500"/>
            </a:xfrm>
            <a:custGeom>
              <a:avLst/>
              <a:gdLst/>
              <a:ahLst/>
              <a:cxnLst/>
              <a:rect l="l" t="t" r="r" b="b"/>
              <a:pathLst>
                <a:path w="2420" h="2540" extrusionOk="0">
                  <a:moveTo>
                    <a:pt x="1815" y="1"/>
                  </a:moveTo>
                  <a:lnTo>
                    <a:pt x="1210" y="605"/>
                  </a:lnTo>
                  <a:cubicBezTo>
                    <a:pt x="1210" y="605"/>
                    <a:pt x="896" y="896"/>
                    <a:pt x="896" y="1210"/>
                  </a:cubicBezTo>
                  <a:cubicBezTo>
                    <a:pt x="605" y="1210"/>
                    <a:pt x="605" y="1501"/>
                    <a:pt x="291" y="1501"/>
                  </a:cubicBezTo>
                  <a:cubicBezTo>
                    <a:pt x="291" y="1815"/>
                    <a:pt x="291" y="2106"/>
                    <a:pt x="0" y="2106"/>
                  </a:cubicBezTo>
                  <a:cubicBezTo>
                    <a:pt x="0" y="2329"/>
                    <a:pt x="147" y="2540"/>
                    <a:pt x="231" y="2540"/>
                  </a:cubicBezTo>
                  <a:cubicBezTo>
                    <a:pt x="266" y="2540"/>
                    <a:pt x="291" y="2504"/>
                    <a:pt x="291" y="2420"/>
                  </a:cubicBezTo>
                  <a:lnTo>
                    <a:pt x="1210" y="1501"/>
                  </a:lnTo>
                  <a:lnTo>
                    <a:pt x="1210" y="2106"/>
                  </a:lnTo>
                  <a:lnTo>
                    <a:pt x="1815" y="2106"/>
                  </a:lnTo>
                  <a:lnTo>
                    <a:pt x="1815" y="1815"/>
                  </a:lnTo>
                  <a:lnTo>
                    <a:pt x="1815" y="1501"/>
                  </a:lnTo>
                  <a:lnTo>
                    <a:pt x="1815" y="1210"/>
                  </a:lnTo>
                  <a:lnTo>
                    <a:pt x="1500" y="1210"/>
                  </a:lnTo>
                  <a:lnTo>
                    <a:pt x="1815" y="896"/>
                  </a:lnTo>
                  <a:cubicBezTo>
                    <a:pt x="2105" y="896"/>
                    <a:pt x="2105" y="605"/>
                    <a:pt x="2105" y="605"/>
                  </a:cubicBezTo>
                  <a:cubicBezTo>
                    <a:pt x="2420" y="605"/>
                    <a:pt x="2420" y="291"/>
                    <a:pt x="2105" y="291"/>
                  </a:cubicBezTo>
                  <a:cubicBezTo>
                    <a:pt x="2105" y="1"/>
                    <a:pt x="1815" y="1"/>
                    <a:pt x="1815" y="1"/>
                  </a:cubicBezTo>
                  <a:close/>
                </a:path>
              </a:pathLst>
            </a:custGeom>
            <a:solidFill>
              <a:srgbClr val="CC7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72;p59">
              <a:extLst>
                <a:ext uri="{FF2B5EF4-FFF2-40B4-BE49-F238E27FC236}">
                  <a16:creationId xmlns:a16="http://schemas.microsoft.com/office/drawing/2014/main" id="{82146478-00F3-F84D-E075-2A5392D1B7B0}"/>
                </a:ext>
              </a:extLst>
            </p:cNvPr>
            <p:cNvSpPr/>
            <p:nvPr/>
          </p:nvSpPr>
          <p:spPr>
            <a:xfrm>
              <a:off x="3527500" y="1286950"/>
              <a:ext cx="604925" cy="622700"/>
            </a:xfrm>
            <a:custGeom>
              <a:avLst/>
              <a:gdLst/>
              <a:ahLst/>
              <a:cxnLst/>
              <a:rect l="l" t="t" r="r" b="b"/>
              <a:pathLst>
                <a:path w="24197" h="24908" extrusionOk="0">
                  <a:moveTo>
                    <a:pt x="14312" y="0"/>
                  </a:moveTo>
                  <a:cubicBezTo>
                    <a:pt x="13463" y="0"/>
                    <a:pt x="12623" y="294"/>
                    <a:pt x="12098" y="1002"/>
                  </a:cubicBezTo>
                  <a:cubicBezTo>
                    <a:pt x="11784" y="1002"/>
                    <a:pt x="11494" y="1317"/>
                    <a:pt x="11494" y="1607"/>
                  </a:cubicBezTo>
                  <a:lnTo>
                    <a:pt x="10574" y="712"/>
                  </a:lnTo>
                  <a:cubicBezTo>
                    <a:pt x="9969" y="398"/>
                    <a:pt x="9679" y="107"/>
                    <a:pt x="9074" y="107"/>
                  </a:cubicBezTo>
                  <a:cubicBezTo>
                    <a:pt x="8469" y="107"/>
                    <a:pt x="8155" y="398"/>
                    <a:pt x="7550" y="712"/>
                  </a:cubicBezTo>
                  <a:cubicBezTo>
                    <a:pt x="7550" y="1002"/>
                    <a:pt x="7259" y="1002"/>
                    <a:pt x="7259" y="1317"/>
                  </a:cubicBezTo>
                  <a:cubicBezTo>
                    <a:pt x="6945" y="1002"/>
                    <a:pt x="6340" y="1002"/>
                    <a:pt x="6050" y="712"/>
                  </a:cubicBezTo>
                  <a:cubicBezTo>
                    <a:pt x="5829" y="655"/>
                    <a:pt x="5599" y="628"/>
                    <a:pt x="5365" y="628"/>
                  </a:cubicBezTo>
                  <a:cubicBezTo>
                    <a:pt x="4316" y="628"/>
                    <a:pt x="3205" y="1170"/>
                    <a:pt x="2711" y="1922"/>
                  </a:cubicBezTo>
                  <a:cubicBezTo>
                    <a:pt x="2420" y="2212"/>
                    <a:pt x="2420" y="2817"/>
                    <a:pt x="2106" y="3132"/>
                  </a:cubicBezTo>
                  <a:lnTo>
                    <a:pt x="1501" y="3132"/>
                  </a:lnTo>
                  <a:cubicBezTo>
                    <a:pt x="1210" y="3422"/>
                    <a:pt x="896" y="3422"/>
                    <a:pt x="606" y="3737"/>
                  </a:cubicBezTo>
                  <a:cubicBezTo>
                    <a:pt x="291" y="4027"/>
                    <a:pt x="1" y="4632"/>
                    <a:pt x="1" y="4946"/>
                  </a:cubicBezTo>
                  <a:cubicBezTo>
                    <a:pt x="1" y="5551"/>
                    <a:pt x="1" y="6446"/>
                    <a:pt x="606" y="7051"/>
                  </a:cubicBezTo>
                  <a:cubicBezTo>
                    <a:pt x="1035" y="7275"/>
                    <a:pt x="1464" y="7486"/>
                    <a:pt x="1781" y="7486"/>
                  </a:cubicBezTo>
                  <a:cubicBezTo>
                    <a:pt x="1911" y="7486"/>
                    <a:pt x="2021" y="7450"/>
                    <a:pt x="2106" y="7366"/>
                  </a:cubicBezTo>
                  <a:cubicBezTo>
                    <a:pt x="3025" y="7366"/>
                    <a:pt x="3630" y="6761"/>
                    <a:pt x="4525" y="6446"/>
                  </a:cubicBezTo>
                  <a:cubicBezTo>
                    <a:pt x="4840" y="6156"/>
                    <a:pt x="5130" y="6156"/>
                    <a:pt x="5445" y="6156"/>
                  </a:cubicBezTo>
                  <a:lnTo>
                    <a:pt x="6050" y="6156"/>
                  </a:lnTo>
                  <a:cubicBezTo>
                    <a:pt x="6050" y="6156"/>
                    <a:pt x="6340" y="6156"/>
                    <a:pt x="6340" y="6446"/>
                  </a:cubicBezTo>
                  <a:cubicBezTo>
                    <a:pt x="6654" y="6446"/>
                    <a:pt x="6945" y="6761"/>
                    <a:pt x="6945" y="6761"/>
                  </a:cubicBezTo>
                  <a:cubicBezTo>
                    <a:pt x="7259" y="7051"/>
                    <a:pt x="7550" y="7366"/>
                    <a:pt x="7864" y="7366"/>
                  </a:cubicBezTo>
                  <a:cubicBezTo>
                    <a:pt x="8469" y="7971"/>
                    <a:pt x="9364" y="7971"/>
                    <a:pt x="10284" y="7971"/>
                  </a:cubicBezTo>
                  <a:cubicBezTo>
                    <a:pt x="11179" y="7656"/>
                    <a:pt x="11784" y="7366"/>
                    <a:pt x="12703" y="7366"/>
                  </a:cubicBezTo>
                  <a:cubicBezTo>
                    <a:pt x="13006" y="7209"/>
                    <a:pt x="13308" y="7130"/>
                    <a:pt x="13611" y="7130"/>
                  </a:cubicBezTo>
                  <a:cubicBezTo>
                    <a:pt x="13913" y="7130"/>
                    <a:pt x="14216" y="7209"/>
                    <a:pt x="14518" y="7366"/>
                  </a:cubicBezTo>
                  <a:lnTo>
                    <a:pt x="14808" y="7366"/>
                  </a:lnTo>
                  <a:cubicBezTo>
                    <a:pt x="14808" y="7656"/>
                    <a:pt x="14808" y="7656"/>
                    <a:pt x="15123" y="7656"/>
                  </a:cubicBezTo>
                  <a:lnTo>
                    <a:pt x="15123" y="7971"/>
                  </a:lnTo>
                  <a:lnTo>
                    <a:pt x="15123" y="8261"/>
                  </a:lnTo>
                  <a:lnTo>
                    <a:pt x="15413" y="8261"/>
                  </a:lnTo>
                  <a:cubicBezTo>
                    <a:pt x="15413" y="8866"/>
                    <a:pt x="15728" y="9471"/>
                    <a:pt x="16018" y="9785"/>
                  </a:cubicBezTo>
                  <a:cubicBezTo>
                    <a:pt x="16018" y="10076"/>
                    <a:pt x="16333" y="10390"/>
                    <a:pt x="16623" y="10681"/>
                  </a:cubicBezTo>
                  <a:cubicBezTo>
                    <a:pt x="16938" y="10681"/>
                    <a:pt x="17228" y="10995"/>
                    <a:pt x="17542" y="10995"/>
                  </a:cubicBezTo>
                  <a:lnTo>
                    <a:pt x="18438" y="10995"/>
                  </a:lnTo>
                  <a:lnTo>
                    <a:pt x="18438" y="11286"/>
                  </a:lnTo>
                  <a:lnTo>
                    <a:pt x="18438" y="11600"/>
                  </a:lnTo>
                  <a:lnTo>
                    <a:pt x="18438" y="11890"/>
                  </a:lnTo>
                  <a:cubicBezTo>
                    <a:pt x="18147" y="12205"/>
                    <a:pt x="18147" y="12205"/>
                    <a:pt x="18147" y="12495"/>
                  </a:cubicBezTo>
                  <a:lnTo>
                    <a:pt x="17228" y="13415"/>
                  </a:lnTo>
                  <a:cubicBezTo>
                    <a:pt x="17228" y="14020"/>
                    <a:pt x="17542" y="14915"/>
                    <a:pt x="18147" y="15229"/>
                  </a:cubicBezTo>
                  <a:cubicBezTo>
                    <a:pt x="18752" y="15229"/>
                    <a:pt x="19043" y="15229"/>
                    <a:pt x="19357" y="14915"/>
                  </a:cubicBezTo>
                  <a:cubicBezTo>
                    <a:pt x="19647" y="14625"/>
                    <a:pt x="19962" y="14310"/>
                    <a:pt x="19962" y="13705"/>
                  </a:cubicBezTo>
                  <a:lnTo>
                    <a:pt x="20567" y="13705"/>
                  </a:lnTo>
                  <a:cubicBezTo>
                    <a:pt x="20567" y="13705"/>
                    <a:pt x="20857" y="13705"/>
                    <a:pt x="20857" y="14020"/>
                  </a:cubicBezTo>
                  <a:cubicBezTo>
                    <a:pt x="21172" y="14020"/>
                    <a:pt x="21172" y="14310"/>
                    <a:pt x="21172" y="14310"/>
                  </a:cubicBezTo>
                  <a:lnTo>
                    <a:pt x="21172" y="14625"/>
                  </a:lnTo>
                  <a:lnTo>
                    <a:pt x="21172" y="14915"/>
                  </a:lnTo>
                  <a:lnTo>
                    <a:pt x="21172" y="15229"/>
                  </a:lnTo>
                  <a:lnTo>
                    <a:pt x="21172" y="15520"/>
                  </a:lnTo>
                  <a:cubicBezTo>
                    <a:pt x="21172" y="15834"/>
                    <a:pt x="21172" y="16125"/>
                    <a:pt x="20857" y="16439"/>
                  </a:cubicBezTo>
                  <a:lnTo>
                    <a:pt x="20857" y="16730"/>
                  </a:lnTo>
                  <a:lnTo>
                    <a:pt x="20567" y="16730"/>
                  </a:lnTo>
                  <a:lnTo>
                    <a:pt x="20567" y="17044"/>
                  </a:lnTo>
                  <a:cubicBezTo>
                    <a:pt x="20252" y="17334"/>
                    <a:pt x="19962" y="17649"/>
                    <a:pt x="19357" y="17939"/>
                  </a:cubicBezTo>
                  <a:cubicBezTo>
                    <a:pt x="19043" y="18544"/>
                    <a:pt x="18752" y="18859"/>
                    <a:pt x="18147" y="19149"/>
                  </a:cubicBezTo>
                  <a:cubicBezTo>
                    <a:pt x="17833" y="19754"/>
                    <a:pt x="17542" y="20359"/>
                    <a:pt x="17228" y="20673"/>
                  </a:cubicBezTo>
                  <a:lnTo>
                    <a:pt x="16333" y="24303"/>
                  </a:lnTo>
                  <a:cubicBezTo>
                    <a:pt x="16333" y="24593"/>
                    <a:pt x="16623" y="24908"/>
                    <a:pt x="16938" y="24908"/>
                  </a:cubicBezTo>
                  <a:cubicBezTo>
                    <a:pt x="17542" y="24908"/>
                    <a:pt x="18147" y="24593"/>
                    <a:pt x="18438" y="24593"/>
                  </a:cubicBezTo>
                  <a:cubicBezTo>
                    <a:pt x="19357" y="23988"/>
                    <a:pt x="20252" y="23383"/>
                    <a:pt x="20857" y="22488"/>
                  </a:cubicBezTo>
                  <a:cubicBezTo>
                    <a:pt x="22067" y="21278"/>
                    <a:pt x="22986" y="19464"/>
                    <a:pt x="23591" y="17939"/>
                  </a:cubicBezTo>
                  <a:cubicBezTo>
                    <a:pt x="23882" y="16125"/>
                    <a:pt x="24196" y="14310"/>
                    <a:pt x="23591" y="12495"/>
                  </a:cubicBezTo>
                  <a:cubicBezTo>
                    <a:pt x="23591" y="12205"/>
                    <a:pt x="23591" y="11890"/>
                    <a:pt x="23277" y="11600"/>
                  </a:cubicBezTo>
                  <a:cubicBezTo>
                    <a:pt x="23591" y="11286"/>
                    <a:pt x="23882" y="10995"/>
                    <a:pt x="23882" y="10681"/>
                  </a:cubicBezTo>
                  <a:cubicBezTo>
                    <a:pt x="24196" y="10076"/>
                    <a:pt x="24196" y="9181"/>
                    <a:pt x="24196" y="8261"/>
                  </a:cubicBezTo>
                  <a:cubicBezTo>
                    <a:pt x="24196" y="6761"/>
                    <a:pt x="23591" y="5237"/>
                    <a:pt x="22382" y="4341"/>
                  </a:cubicBezTo>
                  <a:cubicBezTo>
                    <a:pt x="22067" y="4341"/>
                    <a:pt x="21777" y="4341"/>
                    <a:pt x="21462" y="4027"/>
                  </a:cubicBezTo>
                  <a:cubicBezTo>
                    <a:pt x="21462" y="4027"/>
                    <a:pt x="21462" y="3737"/>
                    <a:pt x="21172" y="3422"/>
                  </a:cubicBezTo>
                  <a:cubicBezTo>
                    <a:pt x="20567" y="2527"/>
                    <a:pt x="19357" y="1607"/>
                    <a:pt x="18147" y="1607"/>
                  </a:cubicBezTo>
                  <a:lnTo>
                    <a:pt x="16938" y="1607"/>
                  </a:lnTo>
                  <a:cubicBezTo>
                    <a:pt x="16623" y="1317"/>
                    <a:pt x="16333" y="712"/>
                    <a:pt x="16018" y="398"/>
                  </a:cubicBezTo>
                  <a:cubicBezTo>
                    <a:pt x="15517" y="147"/>
                    <a:pt x="14912" y="0"/>
                    <a:pt x="14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73;p59">
              <a:extLst>
                <a:ext uri="{FF2B5EF4-FFF2-40B4-BE49-F238E27FC236}">
                  <a16:creationId xmlns:a16="http://schemas.microsoft.com/office/drawing/2014/main" id="{1DD0186B-41E3-1A14-D792-9C694169FAD0}"/>
                </a:ext>
              </a:extLst>
            </p:cNvPr>
            <p:cNvSpPr/>
            <p:nvPr/>
          </p:nvSpPr>
          <p:spPr>
            <a:xfrm>
              <a:off x="3527500" y="1395475"/>
              <a:ext cx="604925" cy="287350"/>
            </a:xfrm>
            <a:custGeom>
              <a:avLst/>
              <a:gdLst/>
              <a:ahLst/>
              <a:cxnLst/>
              <a:rect l="l" t="t" r="r" b="b"/>
              <a:pathLst>
                <a:path w="24197" h="11494" extrusionOk="0">
                  <a:moveTo>
                    <a:pt x="291" y="0"/>
                  </a:moveTo>
                  <a:cubicBezTo>
                    <a:pt x="291" y="0"/>
                    <a:pt x="1" y="291"/>
                    <a:pt x="1" y="605"/>
                  </a:cubicBezTo>
                  <a:cubicBezTo>
                    <a:pt x="1" y="1210"/>
                    <a:pt x="1" y="2105"/>
                    <a:pt x="606" y="2710"/>
                  </a:cubicBezTo>
                  <a:cubicBezTo>
                    <a:pt x="1035" y="2934"/>
                    <a:pt x="1464" y="3145"/>
                    <a:pt x="1781" y="3145"/>
                  </a:cubicBezTo>
                  <a:cubicBezTo>
                    <a:pt x="1911" y="3145"/>
                    <a:pt x="2021" y="3109"/>
                    <a:pt x="2106" y="3025"/>
                  </a:cubicBezTo>
                  <a:cubicBezTo>
                    <a:pt x="3025" y="3025"/>
                    <a:pt x="3630" y="2420"/>
                    <a:pt x="4525" y="2105"/>
                  </a:cubicBezTo>
                  <a:cubicBezTo>
                    <a:pt x="4840" y="1815"/>
                    <a:pt x="5130" y="1815"/>
                    <a:pt x="5445" y="1815"/>
                  </a:cubicBezTo>
                  <a:lnTo>
                    <a:pt x="6050" y="1815"/>
                  </a:lnTo>
                  <a:cubicBezTo>
                    <a:pt x="6050" y="1815"/>
                    <a:pt x="6340" y="1815"/>
                    <a:pt x="6340" y="2105"/>
                  </a:cubicBezTo>
                  <a:cubicBezTo>
                    <a:pt x="6654" y="2105"/>
                    <a:pt x="6945" y="2420"/>
                    <a:pt x="6945" y="2420"/>
                  </a:cubicBezTo>
                  <a:cubicBezTo>
                    <a:pt x="7259" y="2710"/>
                    <a:pt x="7550" y="3025"/>
                    <a:pt x="7864" y="3025"/>
                  </a:cubicBezTo>
                  <a:cubicBezTo>
                    <a:pt x="8469" y="3630"/>
                    <a:pt x="9364" y="3630"/>
                    <a:pt x="10284" y="3630"/>
                  </a:cubicBezTo>
                  <a:cubicBezTo>
                    <a:pt x="11179" y="3315"/>
                    <a:pt x="11784" y="3025"/>
                    <a:pt x="12703" y="3025"/>
                  </a:cubicBezTo>
                  <a:cubicBezTo>
                    <a:pt x="13006" y="2868"/>
                    <a:pt x="13308" y="2789"/>
                    <a:pt x="13611" y="2789"/>
                  </a:cubicBezTo>
                  <a:cubicBezTo>
                    <a:pt x="13913" y="2789"/>
                    <a:pt x="14216" y="2868"/>
                    <a:pt x="14518" y="3025"/>
                  </a:cubicBezTo>
                  <a:lnTo>
                    <a:pt x="14808" y="3025"/>
                  </a:lnTo>
                  <a:cubicBezTo>
                    <a:pt x="14808" y="3315"/>
                    <a:pt x="14808" y="3315"/>
                    <a:pt x="15123" y="3315"/>
                  </a:cubicBezTo>
                  <a:lnTo>
                    <a:pt x="15123" y="3630"/>
                  </a:lnTo>
                  <a:lnTo>
                    <a:pt x="15123" y="3920"/>
                  </a:lnTo>
                  <a:lnTo>
                    <a:pt x="15413" y="3920"/>
                  </a:lnTo>
                  <a:cubicBezTo>
                    <a:pt x="15413" y="4525"/>
                    <a:pt x="15728" y="5130"/>
                    <a:pt x="16018" y="5444"/>
                  </a:cubicBezTo>
                  <a:cubicBezTo>
                    <a:pt x="16018" y="5735"/>
                    <a:pt x="16333" y="6049"/>
                    <a:pt x="16623" y="6340"/>
                  </a:cubicBezTo>
                  <a:cubicBezTo>
                    <a:pt x="16938" y="6340"/>
                    <a:pt x="17228" y="6654"/>
                    <a:pt x="17542" y="6654"/>
                  </a:cubicBezTo>
                  <a:lnTo>
                    <a:pt x="18147" y="6654"/>
                  </a:lnTo>
                  <a:cubicBezTo>
                    <a:pt x="18147" y="6497"/>
                    <a:pt x="18147" y="6418"/>
                    <a:pt x="18184" y="6418"/>
                  </a:cubicBezTo>
                  <a:cubicBezTo>
                    <a:pt x="18220" y="6418"/>
                    <a:pt x="18293" y="6497"/>
                    <a:pt x="18438" y="6654"/>
                  </a:cubicBezTo>
                  <a:cubicBezTo>
                    <a:pt x="18752" y="7259"/>
                    <a:pt x="19357" y="7864"/>
                    <a:pt x="19962" y="8469"/>
                  </a:cubicBezTo>
                  <a:cubicBezTo>
                    <a:pt x="21172" y="9679"/>
                    <a:pt x="22382" y="10574"/>
                    <a:pt x="23882" y="11493"/>
                  </a:cubicBezTo>
                  <a:cubicBezTo>
                    <a:pt x="23882" y="10284"/>
                    <a:pt x="23882" y="9074"/>
                    <a:pt x="23591" y="8154"/>
                  </a:cubicBezTo>
                  <a:cubicBezTo>
                    <a:pt x="23591" y="7864"/>
                    <a:pt x="23591" y="7549"/>
                    <a:pt x="23277" y="7259"/>
                  </a:cubicBezTo>
                  <a:cubicBezTo>
                    <a:pt x="23591" y="6945"/>
                    <a:pt x="23882" y="6654"/>
                    <a:pt x="23882" y="6340"/>
                  </a:cubicBezTo>
                  <a:cubicBezTo>
                    <a:pt x="23882" y="6340"/>
                    <a:pt x="23882" y="6049"/>
                    <a:pt x="24196" y="5735"/>
                  </a:cubicBezTo>
                  <a:cubicBezTo>
                    <a:pt x="23882" y="5735"/>
                    <a:pt x="23882" y="6049"/>
                    <a:pt x="23882" y="6049"/>
                  </a:cubicBezTo>
                  <a:cubicBezTo>
                    <a:pt x="23630" y="6573"/>
                    <a:pt x="23142" y="7315"/>
                    <a:pt x="22419" y="7315"/>
                  </a:cubicBezTo>
                  <a:cubicBezTo>
                    <a:pt x="22307" y="7315"/>
                    <a:pt x="22190" y="7298"/>
                    <a:pt x="22067" y="7259"/>
                  </a:cubicBezTo>
                  <a:cubicBezTo>
                    <a:pt x="21462" y="6945"/>
                    <a:pt x="21172" y="6654"/>
                    <a:pt x="20857" y="6049"/>
                  </a:cubicBezTo>
                  <a:cubicBezTo>
                    <a:pt x="20857" y="5735"/>
                    <a:pt x="20857" y="5444"/>
                    <a:pt x="20567" y="4840"/>
                  </a:cubicBezTo>
                  <a:lnTo>
                    <a:pt x="20252" y="4525"/>
                  </a:lnTo>
                  <a:lnTo>
                    <a:pt x="19647" y="4525"/>
                  </a:lnTo>
                  <a:cubicBezTo>
                    <a:pt x="19357" y="4525"/>
                    <a:pt x="18752" y="4840"/>
                    <a:pt x="18438" y="4840"/>
                  </a:cubicBezTo>
                  <a:cubicBezTo>
                    <a:pt x="18147" y="4840"/>
                    <a:pt x="17833" y="4525"/>
                    <a:pt x="17833" y="4525"/>
                  </a:cubicBezTo>
                  <a:cubicBezTo>
                    <a:pt x="17228" y="4235"/>
                    <a:pt x="16938" y="3920"/>
                    <a:pt x="16623" y="3315"/>
                  </a:cubicBezTo>
                  <a:cubicBezTo>
                    <a:pt x="16333" y="2710"/>
                    <a:pt x="16018" y="2105"/>
                    <a:pt x="15728" y="1815"/>
                  </a:cubicBezTo>
                  <a:cubicBezTo>
                    <a:pt x="15413" y="1210"/>
                    <a:pt x="14808" y="896"/>
                    <a:pt x="14203" y="896"/>
                  </a:cubicBezTo>
                  <a:cubicBezTo>
                    <a:pt x="14058" y="750"/>
                    <a:pt x="13834" y="678"/>
                    <a:pt x="13571" y="678"/>
                  </a:cubicBezTo>
                  <a:cubicBezTo>
                    <a:pt x="13308" y="678"/>
                    <a:pt x="13006" y="750"/>
                    <a:pt x="12703" y="896"/>
                  </a:cubicBezTo>
                  <a:cubicBezTo>
                    <a:pt x="11784" y="1210"/>
                    <a:pt x="10574" y="1501"/>
                    <a:pt x="9364" y="1501"/>
                  </a:cubicBezTo>
                  <a:cubicBezTo>
                    <a:pt x="9074" y="1501"/>
                    <a:pt x="8759" y="1501"/>
                    <a:pt x="8469" y="1210"/>
                  </a:cubicBezTo>
                  <a:cubicBezTo>
                    <a:pt x="8155" y="1210"/>
                    <a:pt x="8155" y="896"/>
                    <a:pt x="7864" y="605"/>
                  </a:cubicBezTo>
                  <a:cubicBezTo>
                    <a:pt x="7435" y="382"/>
                    <a:pt x="6847" y="171"/>
                    <a:pt x="6326" y="171"/>
                  </a:cubicBezTo>
                  <a:cubicBezTo>
                    <a:pt x="6113" y="171"/>
                    <a:pt x="5911" y="206"/>
                    <a:pt x="5735" y="291"/>
                  </a:cubicBezTo>
                  <a:cubicBezTo>
                    <a:pt x="5130" y="291"/>
                    <a:pt x="4235" y="605"/>
                    <a:pt x="3630" y="605"/>
                  </a:cubicBezTo>
                  <a:lnTo>
                    <a:pt x="2106" y="605"/>
                  </a:lnTo>
                  <a:cubicBezTo>
                    <a:pt x="1501" y="605"/>
                    <a:pt x="1210" y="605"/>
                    <a:pt x="606" y="291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74;p59">
              <a:extLst>
                <a:ext uri="{FF2B5EF4-FFF2-40B4-BE49-F238E27FC236}">
                  <a16:creationId xmlns:a16="http://schemas.microsoft.com/office/drawing/2014/main" id="{B458FF21-2E07-EB01-A4AC-1A059A5E2441}"/>
                </a:ext>
              </a:extLst>
            </p:cNvPr>
            <p:cNvSpPr/>
            <p:nvPr/>
          </p:nvSpPr>
          <p:spPr>
            <a:xfrm>
              <a:off x="3655750" y="1592050"/>
              <a:ext cx="53250" cy="67775"/>
            </a:xfrm>
            <a:custGeom>
              <a:avLst/>
              <a:gdLst/>
              <a:ahLst/>
              <a:cxnLst/>
              <a:rect l="l" t="t" r="r" b="b"/>
              <a:pathLst>
                <a:path w="2130" h="2711" extrusionOk="0">
                  <a:moveTo>
                    <a:pt x="1524" y="1"/>
                  </a:moveTo>
                  <a:cubicBezTo>
                    <a:pt x="1210" y="291"/>
                    <a:pt x="920" y="606"/>
                    <a:pt x="605" y="606"/>
                  </a:cubicBezTo>
                  <a:cubicBezTo>
                    <a:pt x="605" y="896"/>
                    <a:pt x="315" y="896"/>
                    <a:pt x="315" y="896"/>
                  </a:cubicBezTo>
                  <a:cubicBezTo>
                    <a:pt x="0" y="1211"/>
                    <a:pt x="0" y="1211"/>
                    <a:pt x="0" y="1501"/>
                  </a:cubicBezTo>
                  <a:cubicBezTo>
                    <a:pt x="0" y="1816"/>
                    <a:pt x="315" y="2106"/>
                    <a:pt x="315" y="2106"/>
                  </a:cubicBezTo>
                  <a:cubicBezTo>
                    <a:pt x="605" y="2421"/>
                    <a:pt x="920" y="2421"/>
                    <a:pt x="920" y="2421"/>
                  </a:cubicBezTo>
                  <a:cubicBezTo>
                    <a:pt x="1210" y="2711"/>
                    <a:pt x="1815" y="2711"/>
                    <a:pt x="2129" y="2711"/>
                  </a:cubicBezTo>
                  <a:lnTo>
                    <a:pt x="2129" y="2106"/>
                  </a:lnTo>
                  <a:lnTo>
                    <a:pt x="1524" y="2106"/>
                  </a:lnTo>
                  <a:cubicBezTo>
                    <a:pt x="1210" y="2106"/>
                    <a:pt x="1210" y="1816"/>
                    <a:pt x="1210" y="1816"/>
                  </a:cubicBezTo>
                  <a:lnTo>
                    <a:pt x="920" y="1816"/>
                  </a:lnTo>
                  <a:lnTo>
                    <a:pt x="605" y="1501"/>
                  </a:lnTo>
                  <a:lnTo>
                    <a:pt x="920" y="1211"/>
                  </a:lnTo>
                  <a:cubicBezTo>
                    <a:pt x="1210" y="896"/>
                    <a:pt x="1524" y="606"/>
                    <a:pt x="1815" y="606"/>
                  </a:cubicBezTo>
                  <a:cubicBezTo>
                    <a:pt x="2129" y="291"/>
                    <a:pt x="1815" y="1"/>
                    <a:pt x="1524" y="1"/>
                  </a:cubicBezTo>
                  <a:close/>
                </a:path>
              </a:pathLst>
            </a:custGeom>
            <a:solidFill>
              <a:srgbClr val="AB4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75;p59">
              <a:extLst>
                <a:ext uri="{FF2B5EF4-FFF2-40B4-BE49-F238E27FC236}">
                  <a16:creationId xmlns:a16="http://schemas.microsoft.com/office/drawing/2014/main" id="{7DCB8128-E80F-E3B0-DBAB-8A0EDE40B5DE}"/>
                </a:ext>
              </a:extLst>
            </p:cNvPr>
            <p:cNvSpPr/>
            <p:nvPr/>
          </p:nvSpPr>
          <p:spPr>
            <a:xfrm>
              <a:off x="3572875" y="1553950"/>
              <a:ext cx="37525" cy="30275"/>
            </a:xfrm>
            <a:custGeom>
              <a:avLst/>
              <a:gdLst/>
              <a:ahLst/>
              <a:cxnLst/>
              <a:rect l="l" t="t" r="r" b="b"/>
              <a:pathLst>
                <a:path w="1501" h="1211" extrusionOk="0">
                  <a:moveTo>
                    <a:pt x="291" y="1"/>
                  </a:moveTo>
                  <a:lnTo>
                    <a:pt x="291" y="315"/>
                  </a:lnTo>
                  <a:lnTo>
                    <a:pt x="291" y="606"/>
                  </a:lnTo>
                  <a:cubicBezTo>
                    <a:pt x="0" y="606"/>
                    <a:pt x="291" y="606"/>
                    <a:pt x="291" y="920"/>
                  </a:cubicBezTo>
                  <a:lnTo>
                    <a:pt x="605" y="1210"/>
                  </a:lnTo>
                  <a:lnTo>
                    <a:pt x="1210" y="1210"/>
                  </a:lnTo>
                  <a:lnTo>
                    <a:pt x="1210" y="920"/>
                  </a:lnTo>
                  <a:cubicBezTo>
                    <a:pt x="1210" y="920"/>
                    <a:pt x="1500" y="920"/>
                    <a:pt x="1500" y="606"/>
                  </a:cubicBezTo>
                  <a:cubicBezTo>
                    <a:pt x="1500" y="315"/>
                    <a:pt x="1500" y="315"/>
                    <a:pt x="1210" y="315"/>
                  </a:cubicBezTo>
                  <a:lnTo>
                    <a:pt x="1210" y="1"/>
                  </a:lnTo>
                  <a:close/>
                </a:path>
              </a:pathLst>
            </a:custGeom>
            <a:solidFill>
              <a:srgbClr val="35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76;p59">
              <a:extLst>
                <a:ext uri="{FF2B5EF4-FFF2-40B4-BE49-F238E27FC236}">
                  <a16:creationId xmlns:a16="http://schemas.microsoft.com/office/drawing/2014/main" id="{582BA9FE-946F-4181-DE30-B5B232191A9B}"/>
                </a:ext>
              </a:extLst>
            </p:cNvPr>
            <p:cNvSpPr/>
            <p:nvPr/>
          </p:nvSpPr>
          <p:spPr>
            <a:xfrm>
              <a:off x="3784575" y="1584200"/>
              <a:ext cx="45400" cy="40975"/>
            </a:xfrm>
            <a:custGeom>
              <a:avLst/>
              <a:gdLst/>
              <a:ahLst/>
              <a:cxnLst/>
              <a:rect l="l" t="t" r="r" b="b"/>
              <a:pathLst>
                <a:path w="1816" h="1639" extrusionOk="0">
                  <a:moveTo>
                    <a:pt x="896" y="0"/>
                  </a:moveTo>
                  <a:cubicBezTo>
                    <a:pt x="606" y="0"/>
                    <a:pt x="606" y="315"/>
                    <a:pt x="606" y="315"/>
                  </a:cubicBezTo>
                  <a:cubicBezTo>
                    <a:pt x="291" y="605"/>
                    <a:pt x="1" y="920"/>
                    <a:pt x="291" y="1210"/>
                  </a:cubicBezTo>
                  <a:cubicBezTo>
                    <a:pt x="291" y="1210"/>
                    <a:pt x="291" y="1525"/>
                    <a:pt x="606" y="1525"/>
                  </a:cubicBezTo>
                  <a:cubicBezTo>
                    <a:pt x="767" y="1602"/>
                    <a:pt x="928" y="1638"/>
                    <a:pt x="1077" y="1638"/>
                  </a:cubicBezTo>
                  <a:cubicBezTo>
                    <a:pt x="1490" y="1638"/>
                    <a:pt x="1815" y="1364"/>
                    <a:pt x="1815" y="920"/>
                  </a:cubicBezTo>
                  <a:cubicBezTo>
                    <a:pt x="1815" y="605"/>
                    <a:pt x="1501" y="315"/>
                    <a:pt x="1211" y="315"/>
                  </a:cubicBezTo>
                  <a:cubicBezTo>
                    <a:pt x="1211" y="315"/>
                    <a:pt x="1211" y="0"/>
                    <a:pt x="896" y="0"/>
                  </a:cubicBezTo>
                  <a:close/>
                </a:path>
              </a:pathLst>
            </a:custGeom>
            <a:solidFill>
              <a:srgbClr val="35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77;p59">
              <a:extLst>
                <a:ext uri="{FF2B5EF4-FFF2-40B4-BE49-F238E27FC236}">
                  <a16:creationId xmlns:a16="http://schemas.microsoft.com/office/drawing/2014/main" id="{DD594567-860C-C282-02BF-696E42010B08}"/>
                </a:ext>
              </a:extLst>
            </p:cNvPr>
            <p:cNvSpPr/>
            <p:nvPr/>
          </p:nvSpPr>
          <p:spPr>
            <a:xfrm>
              <a:off x="3610375" y="1654375"/>
              <a:ext cx="121000" cy="65950"/>
            </a:xfrm>
            <a:custGeom>
              <a:avLst/>
              <a:gdLst/>
              <a:ahLst/>
              <a:cxnLst/>
              <a:rect l="l" t="t" r="r" b="b"/>
              <a:pathLst>
                <a:path w="4840" h="2638" extrusionOk="0">
                  <a:moveTo>
                    <a:pt x="158" y="0"/>
                  </a:moveTo>
                  <a:cubicBezTo>
                    <a:pt x="79" y="0"/>
                    <a:pt x="0" y="73"/>
                    <a:pt x="0" y="218"/>
                  </a:cubicBezTo>
                  <a:cubicBezTo>
                    <a:pt x="315" y="823"/>
                    <a:pt x="315" y="1137"/>
                    <a:pt x="605" y="1428"/>
                  </a:cubicBezTo>
                  <a:cubicBezTo>
                    <a:pt x="920" y="1742"/>
                    <a:pt x="1210" y="2033"/>
                    <a:pt x="1815" y="2347"/>
                  </a:cubicBezTo>
                  <a:cubicBezTo>
                    <a:pt x="2130" y="2637"/>
                    <a:pt x="2735" y="2637"/>
                    <a:pt x="3339" y="2637"/>
                  </a:cubicBezTo>
                  <a:lnTo>
                    <a:pt x="4235" y="2637"/>
                  </a:lnTo>
                  <a:lnTo>
                    <a:pt x="4840" y="2033"/>
                  </a:lnTo>
                  <a:cubicBezTo>
                    <a:pt x="4840" y="2033"/>
                    <a:pt x="4840" y="1742"/>
                    <a:pt x="4549" y="1742"/>
                  </a:cubicBezTo>
                  <a:lnTo>
                    <a:pt x="2130" y="1742"/>
                  </a:lnTo>
                  <a:cubicBezTo>
                    <a:pt x="1525" y="1428"/>
                    <a:pt x="605" y="823"/>
                    <a:pt x="315" y="218"/>
                  </a:cubicBezTo>
                  <a:cubicBezTo>
                    <a:pt x="315" y="73"/>
                    <a:pt x="236" y="0"/>
                    <a:pt x="158" y="0"/>
                  </a:cubicBezTo>
                  <a:close/>
                </a:path>
              </a:pathLst>
            </a:custGeom>
            <a:solidFill>
              <a:srgbClr val="AB4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2213;p59">
            <a:extLst>
              <a:ext uri="{FF2B5EF4-FFF2-40B4-BE49-F238E27FC236}">
                <a16:creationId xmlns:a16="http://schemas.microsoft.com/office/drawing/2014/main" id="{5459E070-3601-15B6-DF3A-1FC28D57DD23}"/>
              </a:ext>
            </a:extLst>
          </p:cNvPr>
          <p:cNvSpPr/>
          <p:nvPr/>
        </p:nvSpPr>
        <p:spPr>
          <a:xfrm>
            <a:off x="10144348" y="5566723"/>
            <a:ext cx="207791" cy="342922"/>
          </a:xfrm>
          <a:custGeom>
            <a:avLst/>
            <a:gdLst/>
            <a:ahLst/>
            <a:cxnLst/>
            <a:rect l="l" t="t" r="r" b="b"/>
            <a:pathLst>
              <a:path w="11808" h="19487" extrusionOk="0">
                <a:moveTo>
                  <a:pt x="5974" y="1"/>
                </a:moveTo>
                <a:cubicBezTo>
                  <a:pt x="5888" y="1"/>
                  <a:pt x="5759" y="130"/>
                  <a:pt x="5759" y="130"/>
                </a:cubicBezTo>
                <a:cubicBezTo>
                  <a:pt x="4234" y="2549"/>
                  <a:pt x="2420" y="4679"/>
                  <a:pt x="1210" y="7388"/>
                </a:cubicBezTo>
                <a:cubicBezTo>
                  <a:pt x="315" y="9518"/>
                  <a:pt x="0" y="12228"/>
                  <a:pt x="1524" y="14042"/>
                </a:cubicBezTo>
                <a:cubicBezTo>
                  <a:pt x="1815" y="15857"/>
                  <a:pt x="2734" y="17381"/>
                  <a:pt x="3944" y="18591"/>
                </a:cubicBezTo>
                <a:cubicBezTo>
                  <a:pt x="4089" y="18736"/>
                  <a:pt x="4162" y="18809"/>
                  <a:pt x="4237" y="18809"/>
                </a:cubicBezTo>
                <a:cubicBezTo>
                  <a:pt x="4313" y="18809"/>
                  <a:pt x="4392" y="18736"/>
                  <a:pt x="4549" y="18591"/>
                </a:cubicBezTo>
                <a:cubicBezTo>
                  <a:pt x="4839" y="19196"/>
                  <a:pt x="5759" y="19486"/>
                  <a:pt x="6364" y="19486"/>
                </a:cubicBezTo>
                <a:cubicBezTo>
                  <a:pt x="6654" y="19486"/>
                  <a:pt x="6654" y="19486"/>
                  <a:pt x="6654" y="19196"/>
                </a:cubicBezTo>
                <a:cubicBezTo>
                  <a:pt x="6968" y="19196"/>
                  <a:pt x="6968" y="19486"/>
                  <a:pt x="7259" y="19486"/>
                </a:cubicBezTo>
                <a:cubicBezTo>
                  <a:pt x="7573" y="19486"/>
                  <a:pt x="7573" y="18881"/>
                  <a:pt x="7573" y="18881"/>
                </a:cubicBezTo>
                <a:cubicBezTo>
                  <a:pt x="7259" y="16776"/>
                  <a:pt x="7259" y="14647"/>
                  <a:pt x="7573" y="12832"/>
                </a:cubicBezTo>
                <a:cubicBezTo>
                  <a:pt x="7573" y="12228"/>
                  <a:pt x="7573" y="11937"/>
                  <a:pt x="7864" y="11623"/>
                </a:cubicBezTo>
                <a:cubicBezTo>
                  <a:pt x="8178" y="12228"/>
                  <a:pt x="8469" y="12542"/>
                  <a:pt x="8783" y="13147"/>
                </a:cubicBezTo>
                <a:cubicBezTo>
                  <a:pt x="9073" y="13752"/>
                  <a:pt x="9073" y="14357"/>
                  <a:pt x="9388" y="14962"/>
                </a:cubicBezTo>
                <a:cubicBezTo>
                  <a:pt x="9625" y="15198"/>
                  <a:pt x="10070" y="15643"/>
                  <a:pt x="10554" y="15643"/>
                </a:cubicBezTo>
                <a:cubicBezTo>
                  <a:pt x="10664" y="15643"/>
                  <a:pt x="10776" y="15620"/>
                  <a:pt x="10888" y="15567"/>
                </a:cubicBezTo>
                <a:cubicBezTo>
                  <a:pt x="11203" y="14962"/>
                  <a:pt x="11203" y="14357"/>
                  <a:pt x="11493" y="13752"/>
                </a:cubicBezTo>
                <a:cubicBezTo>
                  <a:pt x="11493" y="13147"/>
                  <a:pt x="11493" y="12228"/>
                  <a:pt x="11203" y="11623"/>
                </a:cubicBezTo>
                <a:cubicBezTo>
                  <a:pt x="11203" y="10123"/>
                  <a:pt x="11203" y="8598"/>
                  <a:pt x="11493" y="7098"/>
                </a:cubicBezTo>
                <a:cubicBezTo>
                  <a:pt x="11493" y="6179"/>
                  <a:pt x="11808" y="5574"/>
                  <a:pt x="11808" y="4679"/>
                </a:cubicBezTo>
                <a:cubicBezTo>
                  <a:pt x="11808" y="4074"/>
                  <a:pt x="11808" y="3154"/>
                  <a:pt x="11493" y="2259"/>
                </a:cubicBezTo>
                <a:cubicBezTo>
                  <a:pt x="11407" y="2166"/>
                  <a:pt x="11294" y="2128"/>
                  <a:pt x="11177" y="2128"/>
                </a:cubicBezTo>
                <a:cubicBezTo>
                  <a:pt x="10898" y="2128"/>
                  <a:pt x="10598" y="2345"/>
                  <a:pt x="10598" y="2549"/>
                </a:cubicBezTo>
                <a:cubicBezTo>
                  <a:pt x="9678" y="1049"/>
                  <a:pt x="7864" y="130"/>
                  <a:pt x="6049" y="130"/>
                </a:cubicBezTo>
                <a:cubicBezTo>
                  <a:pt x="6049" y="33"/>
                  <a:pt x="6017" y="1"/>
                  <a:pt x="5974" y="1"/>
                </a:cubicBezTo>
                <a:close/>
              </a:path>
            </a:pathLst>
          </a:custGeom>
          <a:solidFill>
            <a:srgbClr val="E5A8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214;p59">
            <a:extLst>
              <a:ext uri="{FF2B5EF4-FFF2-40B4-BE49-F238E27FC236}">
                <a16:creationId xmlns:a16="http://schemas.microsoft.com/office/drawing/2014/main" id="{FF00E515-7D77-04F6-85AA-711E8FDC15AE}"/>
              </a:ext>
            </a:extLst>
          </p:cNvPr>
          <p:cNvSpPr/>
          <p:nvPr/>
        </p:nvSpPr>
        <p:spPr>
          <a:xfrm>
            <a:off x="10181816" y="5566723"/>
            <a:ext cx="170326" cy="178139"/>
          </a:xfrm>
          <a:custGeom>
            <a:avLst/>
            <a:gdLst/>
            <a:ahLst/>
            <a:cxnLst/>
            <a:rect l="l" t="t" r="r" b="b"/>
            <a:pathLst>
              <a:path w="9679" h="10123" extrusionOk="0">
                <a:moveTo>
                  <a:pt x="3845" y="1"/>
                </a:moveTo>
                <a:cubicBezTo>
                  <a:pt x="3759" y="1"/>
                  <a:pt x="3630" y="130"/>
                  <a:pt x="3630" y="130"/>
                </a:cubicBezTo>
                <a:lnTo>
                  <a:pt x="0" y="5574"/>
                </a:lnTo>
                <a:cubicBezTo>
                  <a:pt x="291" y="7703"/>
                  <a:pt x="2420" y="9203"/>
                  <a:pt x="4235" y="9808"/>
                </a:cubicBezTo>
                <a:cubicBezTo>
                  <a:pt x="5444" y="10123"/>
                  <a:pt x="6654" y="10123"/>
                  <a:pt x="7864" y="10123"/>
                </a:cubicBezTo>
                <a:cubicBezTo>
                  <a:pt x="8469" y="9808"/>
                  <a:pt x="8759" y="9808"/>
                  <a:pt x="9074" y="9518"/>
                </a:cubicBezTo>
                <a:cubicBezTo>
                  <a:pt x="9074" y="8913"/>
                  <a:pt x="9074" y="7993"/>
                  <a:pt x="9364" y="7098"/>
                </a:cubicBezTo>
                <a:cubicBezTo>
                  <a:pt x="9364" y="6179"/>
                  <a:pt x="9679" y="5574"/>
                  <a:pt x="9679" y="4679"/>
                </a:cubicBezTo>
                <a:cubicBezTo>
                  <a:pt x="9679" y="4074"/>
                  <a:pt x="9679" y="3154"/>
                  <a:pt x="9364" y="2259"/>
                </a:cubicBezTo>
                <a:cubicBezTo>
                  <a:pt x="9278" y="2166"/>
                  <a:pt x="9165" y="2128"/>
                  <a:pt x="9048" y="2128"/>
                </a:cubicBezTo>
                <a:cubicBezTo>
                  <a:pt x="8769" y="2128"/>
                  <a:pt x="8469" y="2345"/>
                  <a:pt x="8469" y="2549"/>
                </a:cubicBezTo>
                <a:cubicBezTo>
                  <a:pt x="7549" y="1049"/>
                  <a:pt x="5735" y="130"/>
                  <a:pt x="3920" y="130"/>
                </a:cubicBezTo>
                <a:cubicBezTo>
                  <a:pt x="3920" y="33"/>
                  <a:pt x="3888" y="1"/>
                  <a:pt x="3845" y="1"/>
                </a:cubicBezTo>
                <a:close/>
              </a:path>
            </a:pathLst>
          </a:custGeom>
          <a:solidFill>
            <a:srgbClr val="CA7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2215;p59">
            <a:extLst>
              <a:ext uri="{FF2B5EF4-FFF2-40B4-BE49-F238E27FC236}">
                <a16:creationId xmlns:a16="http://schemas.microsoft.com/office/drawing/2014/main" id="{FCDBE4BB-6531-1767-C02A-599D7E9F5241}"/>
              </a:ext>
            </a:extLst>
          </p:cNvPr>
          <p:cNvGrpSpPr/>
          <p:nvPr/>
        </p:nvGrpSpPr>
        <p:grpSpPr>
          <a:xfrm>
            <a:off x="9801058" y="4531566"/>
            <a:ext cx="1202860" cy="2301540"/>
            <a:chOff x="4805025" y="1310075"/>
            <a:chExt cx="1708850" cy="3244425"/>
          </a:xfrm>
        </p:grpSpPr>
        <p:sp>
          <p:nvSpPr>
            <p:cNvPr id="107" name="Google Shape;2216;p59">
              <a:extLst>
                <a:ext uri="{FF2B5EF4-FFF2-40B4-BE49-F238E27FC236}">
                  <a16:creationId xmlns:a16="http://schemas.microsoft.com/office/drawing/2014/main" id="{C7FAC9B9-FCCD-F500-6A77-64F90ED2F85C}"/>
                </a:ext>
              </a:extLst>
            </p:cNvPr>
            <p:cNvSpPr/>
            <p:nvPr/>
          </p:nvSpPr>
          <p:spPr>
            <a:xfrm>
              <a:off x="5100225" y="4212225"/>
              <a:ext cx="529300" cy="306625"/>
            </a:xfrm>
            <a:custGeom>
              <a:avLst/>
              <a:gdLst/>
              <a:ahLst/>
              <a:cxnLst/>
              <a:rect l="l" t="t" r="r" b="b"/>
              <a:pathLst>
                <a:path w="21172" h="12265" extrusionOk="0">
                  <a:moveTo>
                    <a:pt x="14797" y="1"/>
                  </a:moveTo>
                  <a:cubicBezTo>
                    <a:pt x="14405" y="1"/>
                    <a:pt x="14001" y="33"/>
                    <a:pt x="13598" y="130"/>
                  </a:cubicBezTo>
                  <a:cubicBezTo>
                    <a:pt x="12388" y="130"/>
                    <a:pt x="11493" y="445"/>
                    <a:pt x="10574" y="735"/>
                  </a:cubicBezTo>
                  <a:cubicBezTo>
                    <a:pt x="9969" y="1340"/>
                    <a:pt x="9364" y="1945"/>
                    <a:pt x="9074" y="2550"/>
                  </a:cubicBezTo>
                  <a:cubicBezTo>
                    <a:pt x="8759" y="2864"/>
                    <a:pt x="8759" y="3154"/>
                    <a:pt x="8469" y="3154"/>
                  </a:cubicBezTo>
                  <a:cubicBezTo>
                    <a:pt x="7549" y="3759"/>
                    <a:pt x="6654" y="4364"/>
                    <a:pt x="5735" y="4679"/>
                  </a:cubicBezTo>
                  <a:cubicBezTo>
                    <a:pt x="5130" y="5284"/>
                    <a:pt x="4234" y="5574"/>
                    <a:pt x="3315" y="5888"/>
                  </a:cubicBezTo>
                  <a:cubicBezTo>
                    <a:pt x="2420" y="6179"/>
                    <a:pt x="1815" y="6493"/>
                    <a:pt x="1210" y="7098"/>
                  </a:cubicBezTo>
                  <a:cubicBezTo>
                    <a:pt x="0" y="8308"/>
                    <a:pt x="605" y="10123"/>
                    <a:pt x="1815" y="11332"/>
                  </a:cubicBezTo>
                  <a:cubicBezTo>
                    <a:pt x="2611" y="12128"/>
                    <a:pt x="3794" y="12265"/>
                    <a:pt x="5027" y="12265"/>
                  </a:cubicBezTo>
                  <a:cubicBezTo>
                    <a:pt x="5669" y="12265"/>
                    <a:pt x="6324" y="12228"/>
                    <a:pt x="6944" y="12228"/>
                  </a:cubicBezTo>
                  <a:cubicBezTo>
                    <a:pt x="9364" y="11937"/>
                    <a:pt x="11493" y="11623"/>
                    <a:pt x="13598" y="11332"/>
                  </a:cubicBezTo>
                  <a:cubicBezTo>
                    <a:pt x="14808" y="11332"/>
                    <a:pt x="15727" y="11332"/>
                    <a:pt x="16937" y="11018"/>
                  </a:cubicBezTo>
                  <a:cubicBezTo>
                    <a:pt x="17542" y="11018"/>
                    <a:pt x="18437" y="11018"/>
                    <a:pt x="19042" y="10413"/>
                  </a:cubicBezTo>
                  <a:cubicBezTo>
                    <a:pt x="20857" y="9808"/>
                    <a:pt x="20857" y="7703"/>
                    <a:pt x="20857" y="5888"/>
                  </a:cubicBezTo>
                  <a:cubicBezTo>
                    <a:pt x="20857" y="4364"/>
                    <a:pt x="21171" y="1945"/>
                    <a:pt x="19647" y="1049"/>
                  </a:cubicBezTo>
                  <a:cubicBezTo>
                    <a:pt x="18752" y="445"/>
                    <a:pt x="17832" y="445"/>
                    <a:pt x="16937" y="130"/>
                  </a:cubicBezTo>
                  <a:cubicBezTo>
                    <a:pt x="16324" y="130"/>
                    <a:pt x="15582" y="1"/>
                    <a:pt x="14797" y="1"/>
                  </a:cubicBezTo>
                  <a:close/>
                </a:path>
              </a:pathLst>
            </a:custGeom>
            <a:solidFill>
              <a:srgbClr val="848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17;p59">
              <a:extLst>
                <a:ext uri="{FF2B5EF4-FFF2-40B4-BE49-F238E27FC236}">
                  <a16:creationId xmlns:a16="http://schemas.microsoft.com/office/drawing/2014/main" id="{1A6394A0-2294-A79A-E1BC-59D5A260ED9C}"/>
                </a:ext>
              </a:extLst>
            </p:cNvPr>
            <p:cNvSpPr/>
            <p:nvPr/>
          </p:nvSpPr>
          <p:spPr>
            <a:xfrm>
              <a:off x="5258700" y="4212225"/>
              <a:ext cx="370825" cy="199850"/>
            </a:xfrm>
            <a:custGeom>
              <a:avLst/>
              <a:gdLst/>
              <a:ahLst/>
              <a:cxnLst/>
              <a:rect l="l" t="t" r="r" b="b"/>
              <a:pathLst>
                <a:path w="14833" h="7994" extrusionOk="0">
                  <a:moveTo>
                    <a:pt x="8458" y="1"/>
                  </a:moveTo>
                  <a:cubicBezTo>
                    <a:pt x="8066" y="1"/>
                    <a:pt x="7662" y="33"/>
                    <a:pt x="7259" y="130"/>
                  </a:cubicBezTo>
                  <a:cubicBezTo>
                    <a:pt x="6049" y="130"/>
                    <a:pt x="5154" y="445"/>
                    <a:pt x="4235" y="735"/>
                  </a:cubicBezTo>
                  <a:cubicBezTo>
                    <a:pt x="3630" y="1340"/>
                    <a:pt x="3025" y="1945"/>
                    <a:pt x="2735" y="2550"/>
                  </a:cubicBezTo>
                  <a:cubicBezTo>
                    <a:pt x="2420" y="2864"/>
                    <a:pt x="2420" y="3154"/>
                    <a:pt x="2130" y="3154"/>
                  </a:cubicBezTo>
                  <a:cubicBezTo>
                    <a:pt x="1525" y="3759"/>
                    <a:pt x="920" y="4074"/>
                    <a:pt x="0" y="4364"/>
                  </a:cubicBezTo>
                  <a:cubicBezTo>
                    <a:pt x="605" y="4969"/>
                    <a:pt x="1210" y="5574"/>
                    <a:pt x="1815" y="5888"/>
                  </a:cubicBezTo>
                  <a:cubicBezTo>
                    <a:pt x="3944" y="7389"/>
                    <a:pt x="6364" y="7994"/>
                    <a:pt x="8783" y="7994"/>
                  </a:cubicBezTo>
                  <a:cubicBezTo>
                    <a:pt x="10888" y="7994"/>
                    <a:pt x="13018" y="7389"/>
                    <a:pt x="14518" y="6179"/>
                  </a:cubicBezTo>
                  <a:lnTo>
                    <a:pt x="14518" y="5888"/>
                  </a:lnTo>
                  <a:cubicBezTo>
                    <a:pt x="14518" y="4364"/>
                    <a:pt x="14832" y="1945"/>
                    <a:pt x="13308" y="1049"/>
                  </a:cubicBezTo>
                  <a:cubicBezTo>
                    <a:pt x="12413" y="445"/>
                    <a:pt x="11493" y="445"/>
                    <a:pt x="10598" y="130"/>
                  </a:cubicBezTo>
                  <a:cubicBezTo>
                    <a:pt x="9985" y="130"/>
                    <a:pt x="9243" y="1"/>
                    <a:pt x="8458" y="1"/>
                  </a:cubicBezTo>
                  <a:close/>
                </a:path>
              </a:pathLst>
            </a:custGeom>
            <a:solidFill>
              <a:srgbClr val="414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18;p59">
              <a:extLst>
                <a:ext uri="{FF2B5EF4-FFF2-40B4-BE49-F238E27FC236}">
                  <a16:creationId xmlns:a16="http://schemas.microsoft.com/office/drawing/2014/main" id="{033B8BB0-997E-F523-4B46-E18C21A4E47F}"/>
                </a:ext>
              </a:extLst>
            </p:cNvPr>
            <p:cNvSpPr/>
            <p:nvPr/>
          </p:nvSpPr>
          <p:spPr>
            <a:xfrm>
              <a:off x="5689975" y="4212225"/>
              <a:ext cx="544425" cy="342275"/>
            </a:xfrm>
            <a:custGeom>
              <a:avLst/>
              <a:gdLst/>
              <a:ahLst/>
              <a:cxnLst/>
              <a:rect l="l" t="t" r="r" b="b"/>
              <a:pathLst>
                <a:path w="21777" h="13691" extrusionOk="0">
                  <a:moveTo>
                    <a:pt x="3014" y="1"/>
                  </a:moveTo>
                  <a:cubicBezTo>
                    <a:pt x="2824" y="1"/>
                    <a:pt x="2622" y="33"/>
                    <a:pt x="2420" y="130"/>
                  </a:cubicBezTo>
                  <a:cubicBezTo>
                    <a:pt x="1816" y="130"/>
                    <a:pt x="896" y="445"/>
                    <a:pt x="606" y="1049"/>
                  </a:cubicBezTo>
                  <a:cubicBezTo>
                    <a:pt x="606" y="957"/>
                    <a:pt x="578" y="918"/>
                    <a:pt x="540" y="918"/>
                  </a:cubicBezTo>
                  <a:cubicBezTo>
                    <a:pt x="447" y="918"/>
                    <a:pt x="291" y="1135"/>
                    <a:pt x="291" y="1340"/>
                  </a:cubicBezTo>
                  <a:cubicBezTo>
                    <a:pt x="606" y="3154"/>
                    <a:pt x="1" y="5284"/>
                    <a:pt x="606" y="7098"/>
                  </a:cubicBezTo>
                  <a:cubicBezTo>
                    <a:pt x="896" y="8913"/>
                    <a:pt x="2711" y="9808"/>
                    <a:pt x="4235" y="10728"/>
                  </a:cubicBezTo>
                  <a:cubicBezTo>
                    <a:pt x="8155" y="12228"/>
                    <a:pt x="12099" y="13147"/>
                    <a:pt x="16018" y="13438"/>
                  </a:cubicBezTo>
                  <a:cubicBezTo>
                    <a:pt x="16641" y="13566"/>
                    <a:pt x="17361" y="13690"/>
                    <a:pt x="18077" y="13690"/>
                  </a:cubicBezTo>
                  <a:cubicBezTo>
                    <a:pt x="19113" y="13690"/>
                    <a:pt x="20142" y="13430"/>
                    <a:pt x="20858" y="12542"/>
                  </a:cubicBezTo>
                  <a:cubicBezTo>
                    <a:pt x="21777" y="11018"/>
                    <a:pt x="20567" y="9203"/>
                    <a:pt x="19357" y="8308"/>
                  </a:cubicBezTo>
                  <a:cubicBezTo>
                    <a:pt x="17833" y="7098"/>
                    <a:pt x="16333" y="6493"/>
                    <a:pt x="14809" y="5888"/>
                  </a:cubicBezTo>
                  <a:cubicBezTo>
                    <a:pt x="13309" y="4969"/>
                    <a:pt x="11494" y="4364"/>
                    <a:pt x="10889" y="2864"/>
                  </a:cubicBezTo>
                  <a:cubicBezTo>
                    <a:pt x="10284" y="1945"/>
                    <a:pt x="9970" y="1049"/>
                    <a:pt x="9074" y="735"/>
                  </a:cubicBezTo>
                  <a:cubicBezTo>
                    <a:pt x="8155" y="130"/>
                    <a:pt x="6945" y="130"/>
                    <a:pt x="6050" y="130"/>
                  </a:cubicBezTo>
                  <a:lnTo>
                    <a:pt x="3921" y="130"/>
                  </a:lnTo>
                  <a:cubicBezTo>
                    <a:pt x="3727" y="130"/>
                    <a:pt x="3394" y="1"/>
                    <a:pt x="3014" y="1"/>
                  </a:cubicBezTo>
                  <a:close/>
                </a:path>
              </a:pathLst>
            </a:custGeom>
            <a:solidFill>
              <a:srgbClr val="848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19;p59">
              <a:extLst>
                <a:ext uri="{FF2B5EF4-FFF2-40B4-BE49-F238E27FC236}">
                  <a16:creationId xmlns:a16="http://schemas.microsoft.com/office/drawing/2014/main" id="{874DB17A-AFDC-FB46-B068-978429823426}"/>
                </a:ext>
              </a:extLst>
            </p:cNvPr>
            <p:cNvSpPr/>
            <p:nvPr/>
          </p:nvSpPr>
          <p:spPr>
            <a:xfrm>
              <a:off x="5697250" y="4212225"/>
              <a:ext cx="295200" cy="154475"/>
            </a:xfrm>
            <a:custGeom>
              <a:avLst/>
              <a:gdLst/>
              <a:ahLst/>
              <a:cxnLst/>
              <a:rect l="l" t="t" r="r" b="b"/>
              <a:pathLst>
                <a:path w="11808" h="6179" extrusionOk="0">
                  <a:moveTo>
                    <a:pt x="2723" y="1"/>
                  </a:moveTo>
                  <a:cubicBezTo>
                    <a:pt x="2533" y="1"/>
                    <a:pt x="2331" y="33"/>
                    <a:pt x="2129" y="130"/>
                  </a:cubicBezTo>
                  <a:cubicBezTo>
                    <a:pt x="1525" y="130"/>
                    <a:pt x="605" y="445"/>
                    <a:pt x="315" y="1049"/>
                  </a:cubicBezTo>
                  <a:cubicBezTo>
                    <a:pt x="315" y="957"/>
                    <a:pt x="287" y="918"/>
                    <a:pt x="249" y="918"/>
                  </a:cubicBezTo>
                  <a:cubicBezTo>
                    <a:pt x="156" y="918"/>
                    <a:pt x="0" y="1135"/>
                    <a:pt x="0" y="1340"/>
                  </a:cubicBezTo>
                  <a:cubicBezTo>
                    <a:pt x="315" y="2550"/>
                    <a:pt x="0" y="3759"/>
                    <a:pt x="0" y="4969"/>
                  </a:cubicBezTo>
                  <a:cubicBezTo>
                    <a:pt x="1525" y="6179"/>
                    <a:pt x="3944" y="6179"/>
                    <a:pt x="5444" y="6179"/>
                  </a:cubicBezTo>
                  <a:cubicBezTo>
                    <a:pt x="7864" y="6179"/>
                    <a:pt x="9993" y="5574"/>
                    <a:pt x="11808" y="4364"/>
                  </a:cubicBezTo>
                  <a:cubicBezTo>
                    <a:pt x="11203" y="4074"/>
                    <a:pt x="10888" y="3469"/>
                    <a:pt x="10598" y="2864"/>
                  </a:cubicBezTo>
                  <a:cubicBezTo>
                    <a:pt x="9993" y="1945"/>
                    <a:pt x="9679" y="1049"/>
                    <a:pt x="8783" y="735"/>
                  </a:cubicBezTo>
                  <a:cubicBezTo>
                    <a:pt x="7864" y="130"/>
                    <a:pt x="6654" y="130"/>
                    <a:pt x="5759" y="130"/>
                  </a:cubicBezTo>
                  <a:lnTo>
                    <a:pt x="3630" y="130"/>
                  </a:lnTo>
                  <a:cubicBezTo>
                    <a:pt x="3436" y="130"/>
                    <a:pt x="3103" y="1"/>
                    <a:pt x="2723" y="1"/>
                  </a:cubicBezTo>
                  <a:close/>
                </a:path>
              </a:pathLst>
            </a:custGeom>
            <a:solidFill>
              <a:srgbClr val="414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20;p59">
              <a:extLst>
                <a:ext uri="{FF2B5EF4-FFF2-40B4-BE49-F238E27FC236}">
                  <a16:creationId xmlns:a16="http://schemas.microsoft.com/office/drawing/2014/main" id="{E58E59DD-7634-809B-47F4-4C65344C6B53}"/>
                </a:ext>
              </a:extLst>
            </p:cNvPr>
            <p:cNvSpPr/>
            <p:nvPr/>
          </p:nvSpPr>
          <p:spPr>
            <a:xfrm>
              <a:off x="5130450" y="2778850"/>
              <a:ext cx="1005375" cy="1543875"/>
            </a:xfrm>
            <a:custGeom>
              <a:avLst/>
              <a:gdLst/>
              <a:ahLst/>
              <a:cxnLst/>
              <a:rect l="l" t="t" r="r" b="b"/>
              <a:pathLst>
                <a:path w="40215" h="61755" extrusionOk="0">
                  <a:moveTo>
                    <a:pt x="3025" y="1"/>
                  </a:moveTo>
                  <a:cubicBezTo>
                    <a:pt x="2421" y="1"/>
                    <a:pt x="2421" y="605"/>
                    <a:pt x="2711" y="920"/>
                  </a:cubicBezTo>
                  <a:lnTo>
                    <a:pt x="2711" y="1210"/>
                  </a:lnTo>
                  <a:lnTo>
                    <a:pt x="2711" y="1525"/>
                  </a:lnTo>
                  <a:cubicBezTo>
                    <a:pt x="606" y="10598"/>
                    <a:pt x="1" y="20276"/>
                    <a:pt x="291" y="29640"/>
                  </a:cubicBezTo>
                  <a:cubicBezTo>
                    <a:pt x="606" y="34479"/>
                    <a:pt x="1211" y="39028"/>
                    <a:pt x="1816" y="43867"/>
                  </a:cubicBezTo>
                  <a:cubicBezTo>
                    <a:pt x="3630" y="54441"/>
                    <a:pt x="4526" y="57465"/>
                    <a:pt x="5130" y="59885"/>
                  </a:cubicBezTo>
                  <a:cubicBezTo>
                    <a:pt x="5456" y="60862"/>
                    <a:pt x="9032" y="61755"/>
                    <a:pt x="12685" y="61755"/>
                  </a:cubicBezTo>
                  <a:cubicBezTo>
                    <a:pt x="15815" y="61755"/>
                    <a:pt x="19002" y="61099"/>
                    <a:pt x="20253" y="59280"/>
                  </a:cubicBezTo>
                  <a:cubicBezTo>
                    <a:pt x="20253" y="58989"/>
                    <a:pt x="20567" y="55965"/>
                    <a:pt x="20858" y="55650"/>
                  </a:cubicBezTo>
                  <a:lnTo>
                    <a:pt x="20858" y="55650"/>
                  </a:lnTo>
                  <a:cubicBezTo>
                    <a:pt x="20858" y="56255"/>
                    <a:pt x="20567" y="59280"/>
                    <a:pt x="20858" y="59280"/>
                  </a:cubicBezTo>
                  <a:cubicBezTo>
                    <a:pt x="23132" y="60647"/>
                    <a:pt x="26235" y="61252"/>
                    <a:pt x="29072" y="61252"/>
                  </a:cubicBezTo>
                  <a:cubicBezTo>
                    <a:pt x="31909" y="61252"/>
                    <a:pt x="34480" y="60647"/>
                    <a:pt x="35690" y="59594"/>
                  </a:cubicBezTo>
                  <a:cubicBezTo>
                    <a:pt x="35690" y="59280"/>
                    <a:pt x="38399" y="45077"/>
                    <a:pt x="39004" y="39028"/>
                  </a:cubicBezTo>
                  <a:cubicBezTo>
                    <a:pt x="39609" y="32979"/>
                    <a:pt x="40214" y="26616"/>
                    <a:pt x="40214" y="20567"/>
                  </a:cubicBezTo>
                  <a:cubicBezTo>
                    <a:pt x="40214" y="17542"/>
                    <a:pt x="39924" y="14518"/>
                    <a:pt x="39924" y="11493"/>
                  </a:cubicBezTo>
                  <a:cubicBezTo>
                    <a:pt x="39609" y="9388"/>
                    <a:pt x="39609" y="3630"/>
                    <a:pt x="38399" y="1525"/>
                  </a:cubicBezTo>
                  <a:cubicBezTo>
                    <a:pt x="38004" y="963"/>
                    <a:pt x="37522" y="760"/>
                    <a:pt x="36989" y="760"/>
                  </a:cubicBezTo>
                  <a:cubicBezTo>
                    <a:pt x="35595" y="760"/>
                    <a:pt x="33848" y="2150"/>
                    <a:pt x="32358" y="2150"/>
                  </a:cubicBezTo>
                  <a:cubicBezTo>
                    <a:pt x="32258" y="2150"/>
                    <a:pt x="32158" y="2143"/>
                    <a:pt x="32060" y="2130"/>
                  </a:cubicBezTo>
                  <a:cubicBezTo>
                    <a:pt x="29036" y="1525"/>
                    <a:pt x="26011" y="1210"/>
                    <a:pt x="22987" y="1210"/>
                  </a:cubicBezTo>
                  <a:cubicBezTo>
                    <a:pt x="17228" y="605"/>
                    <a:pt x="11179" y="315"/>
                    <a:pt x="5130" y="315"/>
                  </a:cubicBezTo>
                  <a:cubicBezTo>
                    <a:pt x="4526" y="1"/>
                    <a:pt x="3630" y="1"/>
                    <a:pt x="3025" y="1"/>
                  </a:cubicBezTo>
                  <a:close/>
                </a:path>
              </a:pathLst>
            </a:custGeom>
            <a:solidFill>
              <a:srgbClr val="D1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21;p59">
              <a:extLst>
                <a:ext uri="{FF2B5EF4-FFF2-40B4-BE49-F238E27FC236}">
                  <a16:creationId xmlns:a16="http://schemas.microsoft.com/office/drawing/2014/main" id="{DE8BD852-11F6-DED3-583F-842B252D518C}"/>
                </a:ext>
              </a:extLst>
            </p:cNvPr>
            <p:cNvSpPr/>
            <p:nvPr/>
          </p:nvSpPr>
          <p:spPr>
            <a:xfrm>
              <a:off x="5644625" y="3383750"/>
              <a:ext cx="393200" cy="926400"/>
            </a:xfrm>
            <a:custGeom>
              <a:avLst/>
              <a:gdLst/>
              <a:ahLst/>
              <a:cxnLst/>
              <a:rect l="l" t="t" r="r" b="b"/>
              <a:pathLst>
                <a:path w="15728" h="37056" extrusionOk="0">
                  <a:moveTo>
                    <a:pt x="3630" y="0"/>
                  </a:moveTo>
                  <a:cubicBezTo>
                    <a:pt x="3315" y="315"/>
                    <a:pt x="3315" y="605"/>
                    <a:pt x="3315" y="920"/>
                  </a:cubicBezTo>
                  <a:cubicBezTo>
                    <a:pt x="3025" y="1815"/>
                    <a:pt x="2710" y="2420"/>
                    <a:pt x="2710" y="3339"/>
                  </a:cubicBezTo>
                  <a:lnTo>
                    <a:pt x="1815" y="7864"/>
                  </a:lnTo>
                  <a:cubicBezTo>
                    <a:pt x="895" y="13308"/>
                    <a:pt x="895" y="19066"/>
                    <a:pt x="605" y="24801"/>
                  </a:cubicBezTo>
                  <a:cubicBezTo>
                    <a:pt x="291" y="26615"/>
                    <a:pt x="291" y="28744"/>
                    <a:pt x="0" y="30559"/>
                  </a:cubicBezTo>
                  <a:lnTo>
                    <a:pt x="0" y="31164"/>
                  </a:lnTo>
                  <a:lnTo>
                    <a:pt x="0" y="33269"/>
                  </a:lnTo>
                  <a:cubicBezTo>
                    <a:pt x="0" y="32664"/>
                    <a:pt x="290" y="31769"/>
                    <a:pt x="291" y="31454"/>
                  </a:cubicBezTo>
                  <a:lnTo>
                    <a:pt x="291" y="31454"/>
                  </a:lnTo>
                  <a:cubicBezTo>
                    <a:pt x="291" y="32060"/>
                    <a:pt x="0" y="35084"/>
                    <a:pt x="291" y="35084"/>
                  </a:cubicBezTo>
                  <a:cubicBezTo>
                    <a:pt x="2565" y="36451"/>
                    <a:pt x="5668" y="37056"/>
                    <a:pt x="8505" y="37056"/>
                  </a:cubicBezTo>
                  <a:cubicBezTo>
                    <a:pt x="11342" y="37056"/>
                    <a:pt x="13913" y="36451"/>
                    <a:pt x="15123" y="35398"/>
                  </a:cubicBezTo>
                  <a:cubicBezTo>
                    <a:pt x="15123" y="35084"/>
                    <a:pt x="15413" y="33584"/>
                    <a:pt x="15727" y="31164"/>
                  </a:cubicBezTo>
                  <a:lnTo>
                    <a:pt x="15413" y="31164"/>
                  </a:lnTo>
                  <a:cubicBezTo>
                    <a:pt x="12703" y="30559"/>
                    <a:pt x="9969" y="29640"/>
                    <a:pt x="7864" y="27825"/>
                  </a:cubicBezTo>
                  <a:cubicBezTo>
                    <a:pt x="5735" y="26325"/>
                    <a:pt x="4234" y="23905"/>
                    <a:pt x="3630" y="21486"/>
                  </a:cubicBezTo>
                  <a:cubicBezTo>
                    <a:pt x="2710" y="18147"/>
                    <a:pt x="3025" y="14517"/>
                    <a:pt x="3315" y="11203"/>
                  </a:cubicBezTo>
                  <a:cubicBezTo>
                    <a:pt x="3315" y="7573"/>
                    <a:pt x="3315" y="3944"/>
                    <a:pt x="3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22;p59">
              <a:extLst>
                <a:ext uri="{FF2B5EF4-FFF2-40B4-BE49-F238E27FC236}">
                  <a16:creationId xmlns:a16="http://schemas.microsoft.com/office/drawing/2014/main" id="{6A8AE2EF-64F5-5F0C-8FB3-39C4D778AB33}"/>
                </a:ext>
              </a:extLst>
            </p:cNvPr>
            <p:cNvSpPr/>
            <p:nvPr/>
          </p:nvSpPr>
          <p:spPr>
            <a:xfrm>
              <a:off x="5167975" y="2778850"/>
              <a:ext cx="960575" cy="347850"/>
            </a:xfrm>
            <a:custGeom>
              <a:avLst/>
              <a:gdLst/>
              <a:ahLst/>
              <a:cxnLst/>
              <a:rect l="l" t="t" r="r" b="b"/>
              <a:pathLst>
                <a:path w="38423" h="13914" extrusionOk="0">
                  <a:moveTo>
                    <a:pt x="1524" y="1"/>
                  </a:moveTo>
                  <a:cubicBezTo>
                    <a:pt x="920" y="1"/>
                    <a:pt x="920" y="605"/>
                    <a:pt x="1210" y="920"/>
                  </a:cubicBezTo>
                  <a:lnTo>
                    <a:pt x="1210" y="1210"/>
                  </a:lnTo>
                  <a:lnTo>
                    <a:pt x="1210" y="1525"/>
                  </a:lnTo>
                  <a:cubicBezTo>
                    <a:pt x="605" y="3340"/>
                    <a:pt x="315" y="5154"/>
                    <a:pt x="0" y="7259"/>
                  </a:cubicBezTo>
                  <a:cubicBezTo>
                    <a:pt x="1815" y="9074"/>
                    <a:pt x="4549" y="10598"/>
                    <a:pt x="6968" y="11493"/>
                  </a:cubicBezTo>
                  <a:cubicBezTo>
                    <a:pt x="9993" y="12413"/>
                    <a:pt x="13017" y="13018"/>
                    <a:pt x="16042" y="13308"/>
                  </a:cubicBezTo>
                  <a:cubicBezTo>
                    <a:pt x="19357" y="13623"/>
                    <a:pt x="22696" y="13913"/>
                    <a:pt x="26325" y="13913"/>
                  </a:cubicBezTo>
                  <a:cubicBezTo>
                    <a:pt x="29640" y="13913"/>
                    <a:pt x="33269" y="13623"/>
                    <a:pt x="36608" y="12703"/>
                  </a:cubicBezTo>
                  <a:lnTo>
                    <a:pt x="38423" y="11808"/>
                  </a:lnTo>
                  <a:lnTo>
                    <a:pt x="38423" y="11493"/>
                  </a:lnTo>
                  <a:cubicBezTo>
                    <a:pt x="38108" y="9388"/>
                    <a:pt x="38108" y="3630"/>
                    <a:pt x="36898" y="1525"/>
                  </a:cubicBezTo>
                  <a:cubicBezTo>
                    <a:pt x="36503" y="963"/>
                    <a:pt x="36021" y="760"/>
                    <a:pt x="35488" y="760"/>
                  </a:cubicBezTo>
                  <a:cubicBezTo>
                    <a:pt x="34094" y="760"/>
                    <a:pt x="32347" y="2150"/>
                    <a:pt x="30857" y="2150"/>
                  </a:cubicBezTo>
                  <a:cubicBezTo>
                    <a:pt x="30757" y="2150"/>
                    <a:pt x="30657" y="2143"/>
                    <a:pt x="30559" y="2130"/>
                  </a:cubicBezTo>
                  <a:cubicBezTo>
                    <a:pt x="27535" y="1525"/>
                    <a:pt x="24510" y="1210"/>
                    <a:pt x="21486" y="1210"/>
                  </a:cubicBezTo>
                  <a:cubicBezTo>
                    <a:pt x="15727" y="605"/>
                    <a:pt x="9678" y="315"/>
                    <a:pt x="3629" y="315"/>
                  </a:cubicBezTo>
                  <a:cubicBezTo>
                    <a:pt x="3025" y="1"/>
                    <a:pt x="2129" y="1"/>
                    <a:pt x="1524" y="1"/>
                  </a:cubicBezTo>
                  <a:close/>
                </a:path>
              </a:pathLst>
            </a:custGeom>
            <a:solidFill>
              <a:srgbClr val="AAD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23;p59">
              <a:extLst>
                <a:ext uri="{FF2B5EF4-FFF2-40B4-BE49-F238E27FC236}">
                  <a16:creationId xmlns:a16="http://schemas.microsoft.com/office/drawing/2014/main" id="{A389F922-60B7-BAFE-07DC-0B51EF6FA573}"/>
                </a:ext>
              </a:extLst>
            </p:cNvPr>
            <p:cNvSpPr/>
            <p:nvPr/>
          </p:nvSpPr>
          <p:spPr>
            <a:xfrm>
              <a:off x="5636750" y="3282475"/>
              <a:ext cx="171925" cy="984275"/>
            </a:xfrm>
            <a:custGeom>
              <a:avLst/>
              <a:gdLst/>
              <a:ahLst/>
              <a:cxnLst/>
              <a:rect l="l" t="t" r="r" b="b"/>
              <a:pathLst>
                <a:path w="6877" h="39371" extrusionOk="0">
                  <a:moveTo>
                    <a:pt x="6611" y="1"/>
                  </a:moveTo>
                  <a:cubicBezTo>
                    <a:pt x="6538" y="1"/>
                    <a:pt x="6450" y="39"/>
                    <a:pt x="6364" y="131"/>
                  </a:cubicBezTo>
                  <a:cubicBezTo>
                    <a:pt x="4549" y="1632"/>
                    <a:pt x="3340" y="3761"/>
                    <a:pt x="2735" y="5866"/>
                  </a:cubicBezTo>
                  <a:cubicBezTo>
                    <a:pt x="1815" y="8285"/>
                    <a:pt x="1815" y="10705"/>
                    <a:pt x="1525" y="13439"/>
                  </a:cubicBezTo>
                  <a:cubicBezTo>
                    <a:pt x="1210" y="18883"/>
                    <a:pt x="606" y="24327"/>
                    <a:pt x="315" y="30061"/>
                  </a:cubicBezTo>
                  <a:cubicBezTo>
                    <a:pt x="315" y="33086"/>
                    <a:pt x="1" y="36110"/>
                    <a:pt x="1" y="39135"/>
                  </a:cubicBezTo>
                  <a:cubicBezTo>
                    <a:pt x="1" y="39292"/>
                    <a:pt x="79" y="39371"/>
                    <a:pt x="158" y="39371"/>
                  </a:cubicBezTo>
                  <a:cubicBezTo>
                    <a:pt x="237" y="39371"/>
                    <a:pt x="315" y="39292"/>
                    <a:pt x="315" y="39135"/>
                  </a:cubicBezTo>
                  <a:lnTo>
                    <a:pt x="1210" y="30981"/>
                  </a:lnTo>
                  <a:cubicBezTo>
                    <a:pt x="1525" y="28247"/>
                    <a:pt x="1525" y="25537"/>
                    <a:pt x="1815" y="23117"/>
                  </a:cubicBezTo>
                  <a:cubicBezTo>
                    <a:pt x="2130" y="20383"/>
                    <a:pt x="2130" y="17673"/>
                    <a:pt x="2420" y="14939"/>
                  </a:cubicBezTo>
                  <a:cubicBezTo>
                    <a:pt x="2735" y="12520"/>
                    <a:pt x="2735" y="9810"/>
                    <a:pt x="3340" y="7390"/>
                  </a:cubicBezTo>
                  <a:cubicBezTo>
                    <a:pt x="3630" y="5866"/>
                    <a:pt x="3945" y="4656"/>
                    <a:pt x="4549" y="3761"/>
                  </a:cubicBezTo>
                  <a:cubicBezTo>
                    <a:pt x="5154" y="2551"/>
                    <a:pt x="5759" y="1341"/>
                    <a:pt x="6654" y="422"/>
                  </a:cubicBezTo>
                  <a:cubicBezTo>
                    <a:pt x="6876" y="217"/>
                    <a:pt x="6785" y="1"/>
                    <a:pt x="6611" y="1"/>
                  </a:cubicBezTo>
                  <a:close/>
                </a:path>
              </a:pathLst>
            </a:custGeom>
            <a:solidFill>
              <a:srgbClr val="AAD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24;p59">
              <a:extLst>
                <a:ext uri="{FF2B5EF4-FFF2-40B4-BE49-F238E27FC236}">
                  <a16:creationId xmlns:a16="http://schemas.microsoft.com/office/drawing/2014/main" id="{F7D75D58-8524-E618-5461-58456C7B5493}"/>
                </a:ext>
              </a:extLst>
            </p:cNvPr>
            <p:cNvSpPr/>
            <p:nvPr/>
          </p:nvSpPr>
          <p:spPr>
            <a:xfrm>
              <a:off x="6001175" y="1410600"/>
              <a:ext cx="300975" cy="423450"/>
            </a:xfrm>
            <a:custGeom>
              <a:avLst/>
              <a:gdLst/>
              <a:ahLst/>
              <a:cxnLst/>
              <a:rect l="l" t="t" r="r" b="b"/>
              <a:pathLst>
                <a:path w="12039" h="16938" extrusionOk="0">
                  <a:moveTo>
                    <a:pt x="4780" y="0"/>
                  </a:moveTo>
                  <a:cubicBezTo>
                    <a:pt x="4490" y="0"/>
                    <a:pt x="4175" y="291"/>
                    <a:pt x="4490" y="605"/>
                  </a:cubicBezTo>
                  <a:cubicBezTo>
                    <a:pt x="4490" y="2420"/>
                    <a:pt x="5095" y="4839"/>
                    <a:pt x="5385" y="6340"/>
                  </a:cubicBezTo>
                  <a:cubicBezTo>
                    <a:pt x="4490" y="5444"/>
                    <a:pt x="3570" y="3315"/>
                    <a:pt x="2966" y="2105"/>
                  </a:cubicBezTo>
                  <a:cubicBezTo>
                    <a:pt x="2863" y="1893"/>
                    <a:pt x="2648" y="1794"/>
                    <a:pt x="2423" y="1794"/>
                  </a:cubicBezTo>
                  <a:cubicBezTo>
                    <a:pt x="2010" y="1794"/>
                    <a:pt x="1568" y="2130"/>
                    <a:pt x="1756" y="2710"/>
                  </a:cubicBezTo>
                  <a:cubicBezTo>
                    <a:pt x="2361" y="4839"/>
                    <a:pt x="3280" y="6944"/>
                    <a:pt x="3885" y="9074"/>
                  </a:cubicBezTo>
                  <a:cubicBezTo>
                    <a:pt x="2966" y="8469"/>
                    <a:pt x="2070" y="8154"/>
                    <a:pt x="1151" y="7864"/>
                  </a:cubicBezTo>
                  <a:cubicBezTo>
                    <a:pt x="1037" y="7804"/>
                    <a:pt x="922" y="7778"/>
                    <a:pt x="814" y="7778"/>
                  </a:cubicBezTo>
                  <a:cubicBezTo>
                    <a:pt x="350" y="7778"/>
                    <a:pt x="0" y="8268"/>
                    <a:pt x="256" y="8759"/>
                  </a:cubicBezTo>
                  <a:cubicBezTo>
                    <a:pt x="1465" y="10574"/>
                    <a:pt x="2966" y="12098"/>
                    <a:pt x="4490" y="13308"/>
                  </a:cubicBezTo>
                  <a:cubicBezTo>
                    <a:pt x="4490" y="13598"/>
                    <a:pt x="4780" y="13598"/>
                    <a:pt x="4780" y="13598"/>
                  </a:cubicBezTo>
                  <a:cubicBezTo>
                    <a:pt x="5385" y="14518"/>
                    <a:pt x="5990" y="15727"/>
                    <a:pt x="6305" y="16937"/>
                  </a:cubicBezTo>
                  <a:cubicBezTo>
                    <a:pt x="6909" y="16937"/>
                    <a:pt x="7200" y="16623"/>
                    <a:pt x="7514" y="16623"/>
                  </a:cubicBezTo>
                  <a:cubicBezTo>
                    <a:pt x="9014" y="16018"/>
                    <a:pt x="10539" y="15413"/>
                    <a:pt x="11749" y="15123"/>
                  </a:cubicBezTo>
                  <a:lnTo>
                    <a:pt x="11434" y="14203"/>
                  </a:lnTo>
                  <a:cubicBezTo>
                    <a:pt x="12039" y="10283"/>
                    <a:pt x="11749" y="6049"/>
                    <a:pt x="10829" y="2105"/>
                  </a:cubicBezTo>
                  <a:cubicBezTo>
                    <a:pt x="10829" y="1803"/>
                    <a:pt x="10605" y="1652"/>
                    <a:pt x="10342" y="1652"/>
                  </a:cubicBezTo>
                  <a:cubicBezTo>
                    <a:pt x="10079" y="1652"/>
                    <a:pt x="9777" y="1803"/>
                    <a:pt x="9619" y="2105"/>
                  </a:cubicBezTo>
                  <a:cubicBezTo>
                    <a:pt x="9329" y="2710"/>
                    <a:pt x="9619" y="5444"/>
                    <a:pt x="9329" y="5735"/>
                  </a:cubicBezTo>
                  <a:cubicBezTo>
                    <a:pt x="9329" y="4839"/>
                    <a:pt x="8724" y="1500"/>
                    <a:pt x="8410" y="605"/>
                  </a:cubicBezTo>
                  <a:cubicBezTo>
                    <a:pt x="8279" y="191"/>
                    <a:pt x="8021" y="28"/>
                    <a:pt x="7777" y="28"/>
                  </a:cubicBezTo>
                  <a:cubicBezTo>
                    <a:pt x="7478" y="28"/>
                    <a:pt x="7200" y="272"/>
                    <a:pt x="7200" y="605"/>
                  </a:cubicBezTo>
                  <a:cubicBezTo>
                    <a:pt x="6909" y="1815"/>
                    <a:pt x="7200" y="4525"/>
                    <a:pt x="7200" y="5735"/>
                  </a:cubicBezTo>
                  <a:cubicBezTo>
                    <a:pt x="6909" y="4525"/>
                    <a:pt x="5990" y="1500"/>
                    <a:pt x="5700" y="605"/>
                  </a:cubicBezTo>
                  <a:cubicBezTo>
                    <a:pt x="5385" y="291"/>
                    <a:pt x="5095" y="0"/>
                    <a:pt x="4780" y="0"/>
                  </a:cubicBezTo>
                  <a:close/>
                </a:path>
              </a:pathLst>
            </a:custGeom>
            <a:solidFill>
              <a:srgbClr val="E5A8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25;p59">
              <a:extLst>
                <a:ext uri="{FF2B5EF4-FFF2-40B4-BE49-F238E27FC236}">
                  <a16:creationId xmlns:a16="http://schemas.microsoft.com/office/drawing/2014/main" id="{240088A1-F54C-40B5-7A8B-0F345444E6AF}"/>
                </a:ext>
              </a:extLst>
            </p:cNvPr>
            <p:cNvSpPr/>
            <p:nvPr/>
          </p:nvSpPr>
          <p:spPr>
            <a:xfrm>
              <a:off x="5175825" y="1310075"/>
              <a:ext cx="831750" cy="1027000"/>
            </a:xfrm>
            <a:custGeom>
              <a:avLst/>
              <a:gdLst/>
              <a:ahLst/>
              <a:cxnLst/>
              <a:rect l="l" t="t" r="r" b="b"/>
              <a:pathLst>
                <a:path w="33270" h="41080" extrusionOk="0">
                  <a:moveTo>
                    <a:pt x="18650" y="1"/>
                  </a:moveTo>
                  <a:cubicBezTo>
                    <a:pt x="18387" y="1"/>
                    <a:pt x="18115" y="24"/>
                    <a:pt x="17833" y="77"/>
                  </a:cubicBezTo>
                  <a:cubicBezTo>
                    <a:pt x="17228" y="77"/>
                    <a:pt x="16623" y="77"/>
                    <a:pt x="16018" y="392"/>
                  </a:cubicBezTo>
                  <a:cubicBezTo>
                    <a:pt x="15728" y="392"/>
                    <a:pt x="15728" y="682"/>
                    <a:pt x="15413" y="682"/>
                  </a:cubicBezTo>
                  <a:lnTo>
                    <a:pt x="15123" y="392"/>
                  </a:lnTo>
                  <a:cubicBezTo>
                    <a:pt x="15123" y="392"/>
                    <a:pt x="14808" y="392"/>
                    <a:pt x="14808" y="77"/>
                  </a:cubicBezTo>
                  <a:lnTo>
                    <a:pt x="12994" y="77"/>
                  </a:lnTo>
                  <a:cubicBezTo>
                    <a:pt x="11494" y="77"/>
                    <a:pt x="9969" y="682"/>
                    <a:pt x="8759" y="1287"/>
                  </a:cubicBezTo>
                  <a:cubicBezTo>
                    <a:pt x="6654" y="2497"/>
                    <a:pt x="4525" y="4312"/>
                    <a:pt x="3025" y="6441"/>
                  </a:cubicBezTo>
                  <a:cubicBezTo>
                    <a:pt x="1501" y="8860"/>
                    <a:pt x="606" y="11570"/>
                    <a:pt x="291" y="14304"/>
                  </a:cubicBezTo>
                  <a:cubicBezTo>
                    <a:pt x="1" y="17014"/>
                    <a:pt x="291" y="20039"/>
                    <a:pt x="1501" y="22773"/>
                  </a:cubicBezTo>
                  <a:cubicBezTo>
                    <a:pt x="1815" y="23668"/>
                    <a:pt x="2106" y="24273"/>
                    <a:pt x="2420" y="24878"/>
                  </a:cubicBezTo>
                  <a:cubicBezTo>
                    <a:pt x="2711" y="26088"/>
                    <a:pt x="2711" y="27297"/>
                    <a:pt x="2711" y="28507"/>
                  </a:cubicBezTo>
                  <a:cubicBezTo>
                    <a:pt x="2711" y="30927"/>
                    <a:pt x="2711" y="33346"/>
                    <a:pt x="3920" y="35475"/>
                  </a:cubicBezTo>
                  <a:cubicBezTo>
                    <a:pt x="4840" y="37581"/>
                    <a:pt x="6945" y="39395"/>
                    <a:pt x="9074" y="40000"/>
                  </a:cubicBezTo>
                  <a:cubicBezTo>
                    <a:pt x="10698" y="40812"/>
                    <a:pt x="12594" y="41079"/>
                    <a:pt x="14485" y="41079"/>
                  </a:cubicBezTo>
                  <a:cubicBezTo>
                    <a:pt x="15412" y="41079"/>
                    <a:pt x="16337" y="41015"/>
                    <a:pt x="17228" y="40919"/>
                  </a:cubicBezTo>
                  <a:cubicBezTo>
                    <a:pt x="19647" y="40605"/>
                    <a:pt x="22382" y="40315"/>
                    <a:pt x="24801" y="39105"/>
                  </a:cubicBezTo>
                  <a:cubicBezTo>
                    <a:pt x="26011" y="38790"/>
                    <a:pt x="27221" y="38185"/>
                    <a:pt x="28430" y="37290"/>
                  </a:cubicBezTo>
                  <a:cubicBezTo>
                    <a:pt x="29326" y="36371"/>
                    <a:pt x="30245" y="35766"/>
                    <a:pt x="31140" y="34556"/>
                  </a:cubicBezTo>
                  <a:cubicBezTo>
                    <a:pt x="32665" y="32741"/>
                    <a:pt x="33270" y="30322"/>
                    <a:pt x="33270" y="27902"/>
                  </a:cubicBezTo>
                  <a:cubicBezTo>
                    <a:pt x="32955" y="25192"/>
                    <a:pt x="31455" y="22773"/>
                    <a:pt x="30245" y="20353"/>
                  </a:cubicBezTo>
                  <a:cubicBezTo>
                    <a:pt x="30245" y="20353"/>
                    <a:pt x="30245" y="20039"/>
                    <a:pt x="29931" y="19748"/>
                  </a:cubicBezTo>
                  <a:cubicBezTo>
                    <a:pt x="29931" y="19434"/>
                    <a:pt x="29931" y="19144"/>
                    <a:pt x="29640" y="18829"/>
                  </a:cubicBezTo>
                  <a:cubicBezTo>
                    <a:pt x="29640" y="18224"/>
                    <a:pt x="29326" y="17619"/>
                    <a:pt x="29326" y="17014"/>
                  </a:cubicBezTo>
                  <a:cubicBezTo>
                    <a:pt x="29326" y="16724"/>
                    <a:pt x="29035" y="16119"/>
                    <a:pt x="29035" y="15805"/>
                  </a:cubicBezTo>
                  <a:lnTo>
                    <a:pt x="29035" y="14909"/>
                  </a:lnTo>
                  <a:cubicBezTo>
                    <a:pt x="29035" y="11885"/>
                    <a:pt x="28430" y="9151"/>
                    <a:pt x="27221" y="6441"/>
                  </a:cubicBezTo>
                  <a:cubicBezTo>
                    <a:pt x="26011" y="4021"/>
                    <a:pt x="24196" y="1892"/>
                    <a:pt x="21777" y="682"/>
                  </a:cubicBezTo>
                  <a:cubicBezTo>
                    <a:pt x="20791" y="446"/>
                    <a:pt x="19806" y="1"/>
                    <a:pt x="18650" y="1"/>
                  </a:cubicBezTo>
                  <a:close/>
                </a:path>
              </a:pathLst>
            </a:custGeom>
            <a:solidFill>
              <a:srgbClr val="DC7B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26;p59">
              <a:extLst>
                <a:ext uri="{FF2B5EF4-FFF2-40B4-BE49-F238E27FC236}">
                  <a16:creationId xmlns:a16="http://schemas.microsoft.com/office/drawing/2014/main" id="{2F17270E-D09F-0BD9-54DF-25DCAE59454A}"/>
                </a:ext>
              </a:extLst>
            </p:cNvPr>
            <p:cNvSpPr/>
            <p:nvPr/>
          </p:nvSpPr>
          <p:spPr>
            <a:xfrm>
              <a:off x="5379675" y="1858375"/>
              <a:ext cx="370825" cy="285375"/>
            </a:xfrm>
            <a:custGeom>
              <a:avLst/>
              <a:gdLst/>
              <a:ahLst/>
              <a:cxnLst/>
              <a:rect l="l" t="t" r="r" b="b"/>
              <a:pathLst>
                <a:path w="14833" h="11415" extrusionOk="0">
                  <a:moveTo>
                    <a:pt x="1105" y="0"/>
                  </a:moveTo>
                  <a:cubicBezTo>
                    <a:pt x="993" y="0"/>
                    <a:pt x="920" y="79"/>
                    <a:pt x="920" y="236"/>
                  </a:cubicBezTo>
                  <a:lnTo>
                    <a:pt x="920" y="841"/>
                  </a:lnTo>
                  <a:lnTo>
                    <a:pt x="920" y="1131"/>
                  </a:lnTo>
                  <a:cubicBezTo>
                    <a:pt x="920" y="1446"/>
                    <a:pt x="920" y="1736"/>
                    <a:pt x="1210" y="2051"/>
                  </a:cubicBezTo>
                  <a:cubicBezTo>
                    <a:pt x="1210" y="2341"/>
                    <a:pt x="920" y="2946"/>
                    <a:pt x="920" y="3551"/>
                  </a:cubicBezTo>
                  <a:cubicBezTo>
                    <a:pt x="920" y="4156"/>
                    <a:pt x="920" y="4470"/>
                    <a:pt x="605" y="5075"/>
                  </a:cubicBezTo>
                  <a:cubicBezTo>
                    <a:pt x="605" y="5365"/>
                    <a:pt x="605" y="5680"/>
                    <a:pt x="315" y="5970"/>
                  </a:cubicBezTo>
                  <a:lnTo>
                    <a:pt x="315" y="6285"/>
                  </a:lnTo>
                  <a:lnTo>
                    <a:pt x="1" y="6575"/>
                  </a:lnTo>
                  <a:lnTo>
                    <a:pt x="1" y="6890"/>
                  </a:lnTo>
                  <a:cubicBezTo>
                    <a:pt x="1" y="6890"/>
                    <a:pt x="1" y="7180"/>
                    <a:pt x="315" y="7180"/>
                  </a:cubicBezTo>
                  <a:cubicBezTo>
                    <a:pt x="1815" y="9914"/>
                    <a:pt x="4840" y="11414"/>
                    <a:pt x="8179" y="11414"/>
                  </a:cubicBezTo>
                  <a:cubicBezTo>
                    <a:pt x="9679" y="11414"/>
                    <a:pt x="11203" y="10809"/>
                    <a:pt x="12703" y="9914"/>
                  </a:cubicBezTo>
                  <a:cubicBezTo>
                    <a:pt x="13308" y="9600"/>
                    <a:pt x="13913" y="8995"/>
                    <a:pt x="14518" y="8390"/>
                  </a:cubicBezTo>
                  <a:cubicBezTo>
                    <a:pt x="14832" y="8099"/>
                    <a:pt x="14832" y="7495"/>
                    <a:pt x="14832" y="7180"/>
                  </a:cubicBezTo>
                  <a:cubicBezTo>
                    <a:pt x="14518" y="6575"/>
                    <a:pt x="14228" y="6285"/>
                    <a:pt x="14228" y="5970"/>
                  </a:cubicBezTo>
                  <a:cubicBezTo>
                    <a:pt x="13913" y="5075"/>
                    <a:pt x="13623" y="4156"/>
                    <a:pt x="13623" y="3260"/>
                  </a:cubicBezTo>
                  <a:lnTo>
                    <a:pt x="13623" y="1736"/>
                  </a:lnTo>
                  <a:lnTo>
                    <a:pt x="13623" y="526"/>
                  </a:lnTo>
                  <a:cubicBezTo>
                    <a:pt x="13827" y="322"/>
                    <a:pt x="13587" y="105"/>
                    <a:pt x="13428" y="105"/>
                  </a:cubicBezTo>
                  <a:cubicBezTo>
                    <a:pt x="13361" y="105"/>
                    <a:pt x="13308" y="143"/>
                    <a:pt x="13308" y="236"/>
                  </a:cubicBezTo>
                  <a:lnTo>
                    <a:pt x="13018" y="236"/>
                  </a:lnTo>
                  <a:cubicBezTo>
                    <a:pt x="11203" y="841"/>
                    <a:pt x="9679" y="1131"/>
                    <a:pt x="7864" y="1131"/>
                  </a:cubicBezTo>
                  <a:cubicBezTo>
                    <a:pt x="6969" y="1446"/>
                    <a:pt x="6049" y="1446"/>
                    <a:pt x="5154" y="1446"/>
                  </a:cubicBezTo>
                  <a:lnTo>
                    <a:pt x="3944" y="1446"/>
                  </a:lnTo>
                  <a:cubicBezTo>
                    <a:pt x="3630" y="1446"/>
                    <a:pt x="3630" y="1446"/>
                    <a:pt x="3340" y="1131"/>
                  </a:cubicBezTo>
                  <a:lnTo>
                    <a:pt x="2420" y="1131"/>
                  </a:lnTo>
                  <a:lnTo>
                    <a:pt x="2420" y="841"/>
                  </a:lnTo>
                  <a:cubicBezTo>
                    <a:pt x="2130" y="841"/>
                    <a:pt x="1815" y="526"/>
                    <a:pt x="1525" y="236"/>
                  </a:cubicBezTo>
                  <a:cubicBezTo>
                    <a:pt x="1368" y="79"/>
                    <a:pt x="1216" y="0"/>
                    <a:pt x="1105" y="0"/>
                  </a:cubicBezTo>
                  <a:close/>
                </a:path>
              </a:pathLst>
            </a:custGeom>
            <a:solidFill>
              <a:srgbClr val="E5A8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27;p59">
              <a:extLst>
                <a:ext uri="{FF2B5EF4-FFF2-40B4-BE49-F238E27FC236}">
                  <a16:creationId xmlns:a16="http://schemas.microsoft.com/office/drawing/2014/main" id="{AB619C67-DA85-DB01-123C-A1EFF5EBF864}"/>
                </a:ext>
              </a:extLst>
            </p:cNvPr>
            <p:cNvSpPr/>
            <p:nvPr/>
          </p:nvSpPr>
          <p:spPr>
            <a:xfrm>
              <a:off x="5402675" y="1858375"/>
              <a:ext cx="322700" cy="146775"/>
            </a:xfrm>
            <a:custGeom>
              <a:avLst/>
              <a:gdLst/>
              <a:ahLst/>
              <a:cxnLst/>
              <a:rect l="l" t="t" r="r" b="b"/>
              <a:pathLst>
                <a:path w="12908" h="5871" extrusionOk="0">
                  <a:moveTo>
                    <a:pt x="185" y="0"/>
                  </a:moveTo>
                  <a:cubicBezTo>
                    <a:pt x="73" y="0"/>
                    <a:pt x="0" y="79"/>
                    <a:pt x="0" y="236"/>
                  </a:cubicBezTo>
                  <a:lnTo>
                    <a:pt x="0" y="841"/>
                  </a:lnTo>
                  <a:lnTo>
                    <a:pt x="0" y="1131"/>
                  </a:lnTo>
                  <a:cubicBezTo>
                    <a:pt x="0" y="1446"/>
                    <a:pt x="0" y="1736"/>
                    <a:pt x="290" y="2051"/>
                  </a:cubicBezTo>
                  <a:lnTo>
                    <a:pt x="290" y="2341"/>
                  </a:lnTo>
                  <a:cubicBezTo>
                    <a:pt x="895" y="2946"/>
                    <a:pt x="1815" y="3865"/>
                    <a:pt x="2710" y="4156"/>
                  </a:cubicBezTo>
                  <a:cubicBezTo>
                    <a:pt x="4130" y="5102"/>
                    <a:pt x="5920" y="5871"/>
                    <a:pt x="7791" y="5871"/>
                  </a:cubicBezTo>
                  <a:cubicBezTo>
                    <a:pt x="8311" y="5871"/>
                    <a:pt x="8837" y="5812"/>
                    <a:pt x="9364" y="5680"/>
                  </a:cubicBezTo>
                  <a:cubicBezTo>
                    <a:pt x="10283" y="5680"/>
                    <a:pt x="11178" y="5075"/>
                    <a:pt x="12098" y="4470"/>
                  </a:cubicBezTo>
                  <a:lnTo>
                    <a:pt x="12703" y="3865"/>
                  </a:lnTo>
                  <a:lnTo>
                    <a:pt x="12703" y="3260"/>
                  </a:lnTo>
                  <a:lnTo>
                    <a:pt x="12703" y="1736"/>
                  </a:lnTo>
                  <a:lnTo>
                    <a:pt x="12703" y="526"/>
                  </a:lnTo>
                  <a:cubicBezTo>
                    <a:pt x="12907" y="322"/>
                    <a:pt x="12667" y="105"/>
                    <a:pt x="12508" y="105"/>
                  </a:cubicBezTo>
                  <a:cubicBezTo>
                    <a:pt x="12441" y="105"/>
                    <a:pt x="12388" y="143"/>
                    <a:pt x="12388" y="236"/>
                  </a:cubicBezTo>
                  <a:lnTo>
                    <a:pt x="12098" y="236"/>
                  </a:lnTo>
                  <a:cubicBezTo>
                    <a:pt x="10283" y="841"/>
                    <a:pt x="8759" y="1131"/>
                    <a:pt x="6944" y="1131"/>
                  </a:cubicBezTo>
                  <a:cubicBezTo>
                    <a:pt x="6049" y="1446"/>
                    <a:pt x="5129" y="1446"/>
                    <a:pt x="4234" y="1446"/>
                  </a:cubicBezTo>
                  <a:lnTo>
                    <a:pt x="3024" y="1446"/>
                  </a:lnTo>
                  <a:cubicBezTo>
                    <a:pt x="2710" y="1446"/>
                    <a:pt x="2710" y="1446"/>
                    <a:pt x="2420" y="1131"/>
                  </a:cubicBezTo>
                  <a:lnTo>
                    <a:pt x="1500" y="1131"/>
                  </a:lnTo>
                  <a:lnTo>
                    <a:pt x="1500" y="841"/>
                  </a:lnTo>
                  <a:cubicBezTo>
                    <a:pt x="1210" y="841"/>
                    <a:pt x="895" y="526"/>
                    <a:pt x="605" y="236"/>
                  </a:cubicBezTo>
                  <a:cubicBezTo>
                    <a:pt x="448" y="79"/>
                    <a:pt x="296" y="0"/>
                    <a:pt x="185" y="0"/>
                  </a:cubicBezTo>
                  <a:close/>
                </a:path>
              </a:pathLst>
            </a:custGeom>
            <a:solidFill>
              <a:srgbClr val="B38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28;p59">
              <a:extLst>
                <a:ext uri="{FF2B5EF4-FFF2-40B4-BE49-F238E27FC236}">
                  <a16:creationId xmlns:a16="http://schemas.microsoft.com/office/drawing/2014/main" id="{2F231883-DEE9-8E69-FE24-4A44D06341D9}"/>
                </a:ext>
              </a:extLst>
            </p:cNvPr>
            <p:cNvSpPr/>
            <p:nvPr/>
          </p:nvSpPr>
          <p:spPr>
            <a:xfrm>
              <a:off x="5266575" y="1387600"/>
              <a:ext cx="589775" cy="547575"/>
            </a:xfrm>
            <a:custGeom>
              <a:avLst/>
              <a:gdLst/>
              <a:ahLst/>
              <a:cxnLst/>
              <a:rect l="l" t="t" r="r" b="b"/>
              <a:pathLst>
                <a:path w="23591" h="21903" extrusionOk="0">
                  <a:moveTo>
                    <a:pt x="11493" y="1"/>
                  </a:moveTo>
                  <a:cubicBezTo>
                    <a:pt x="10573" y="606"/>
                    <a:pt x="9678" y="1211"/>
                    <a:pt x="9073" y="1816"/>
                  </a:cubicBezTo>
                  <a:cubicBezTo>
                    <a:pt x="7259" y="2735"/>
                    <a:pt x="5444" y="3630"/>
                    <a:pt x="4234" y="4840"/>
                  </a:cubicBezTo>
                  <a:cubicBezTo>
                    <a:pt x="2710" y="6364"/>
                    <a:pt x="2105" y="8469"/>
                    <a:pt x="2105" y="10599"/>
                  </a:cubicBezTo>
                  <a:cubicBezTo>
                    <a:pt x="2105" y="10889"/>
                    <a:pt x="2105" y="10889"/>
                    <a:pt x="1815" y="10889"/>
                  </a:cubicBezTo>
                  <a:lnTo>
                    <a:pt x="1500" y="10889"/>
                  </a:lnTo>
                  <a:lnTo>
                    <a:pt x="1500" y="10284"/>
                  </a:lnTo>
                  <a:lnTo>
                    <a:pt x="1210" y="9994"/>
                  </a:lnTo>
                  <a:lnTo>
                    <a:pt x="1210" y="9679"/>
                  </a:lnTo>
                  <a:cubicBezTo>
                    <a:pt x="1210" y="9389"/>
                    <a:pt x="895" y="9074"/>
                    <a:pt x="605" y="9074"/>
                  </a:cubicBezTo>
                  <a:cubicBezTo>
                    <a:pt x="290" y="9074"/>
                    <a:pt x="290" y="9389"/>
                    <a:pt x="290" y="9389"/>
                  </a:cubicBezTo>
                  <a:cubicBezTo>
                    <a:pt x="290" y="9679"/>
                    <a:pt x="0" y="9679"/>
                    <a:pt x="0" y="9994"/>
                  </a:cubicBezTo>
                  <a:lnTo>
                    <a:pt x="0" y="10889"/>
                  </a:lnTo>
                  <a:cubicBezTo>
                    <a:pt x="0" y="11494"/>
                    <a:pt x="0" y="12099"/>
                    <a:pt x="290" y="12704"/>
                  </a:cubicBezTo>
                  <a:cubicBezTo>
                    <a:pt x="290" y="13308"/>
                    <a:pt x="605" y="13623"/>
                    <a:pt x="895" y="13913"/>
                  </a:cubicBezTo>
                  <a:cubicBezTo>
                    <a:pt x="1500" y="14518"/>
                    <a:pt x="1815" y="14833"/>
                    <a:pt x="2105" y="15438"/>
                  </a:cubicBezTo>
                  <a:cubicBezTo>
                    <a:pt x="2710" y="16043"/>
                    <a:pt x="3024" y="16647"/>
                    <a:pt x="3315" y="16938"/>
                  </a:cubicBezTo>
                  <a:lnTo>
                    <a:pt x="4234" y="19672"/>
                  </a:lnTo>
                  <a:cubicBezTo>
                    <a:pt x="6441" y="21147"/>
                    <a:pt x="9153" y="21902"/>
                    <a:pt x="11845" y="21902"/>
                  </a:cubicBezTo>
                  <a:cubicBezTo>
                    <a:pt x="14673" y="21902"/>
                    <a:pt x="17477" y="21068"/>
                    <a:pt x="19647" y="19357"/>
                  </a:cubicBezTo>
                  <a:cubicBezTo>
                    <a:pt x="21776" y="17543"/>
                    <a:pt x="22986" y="15438"/>
                    <a:pt x="23591" y="13018"/>
                  </a:cubicBezTo>
                  <a:lnTo>
                    <a:pt x="23591" y="12704"/>
                  </a:lnTo>
                  <a:lnTo>
                    <a:pt x="23276" y="12413"/>
                  </a:lnTo>
                  <a:lnTo>
                    <a:pt x="23276" y="12099"/>
                  </a:lnTo>
                  <a:cubicBezTo>
                    <a:pt x="23276" y="11494"/>
                    <a:pt x="23276" y="10889"/>
                    <a:pt x="22986" y="10599"/>
                  </a:cubicBezTo>
                  <a:cubicBezTo>
                    <a:pt x="22671" y="9389"/>
                    <a:pt x="22381" y="8784"/>
                    <a:pt x="21776" y="7574"/>
                  </a:cubicBezTo>
                  <a:cubicBezTo>
                    <a:pt x="21461" y="7260"/>
                    <a:pt x="21171" y="6655"/>
                    <a:pt x="20857" y="6364"/>
                  </a:cubicBezTo>
                  <a:lnTo>
                    <a:pt x="20857" y="6050"/>
                  </a:lnTo>
                  <a:cubicBezTo>
                    <a:pt x="20566" y="6050"/>
                    <a:pt x="20566" y="6050"/>
                    <a:pt x="20566" y="5759"/>
                  </a:cubicBezTo>
                  <a:cubicBezTo>
                    <a:pt x="20252" y="5759"/>
                    <a:pt x="20252" y="5445"/>
                    <a:pt x="19961" y="5155"/>
                  </a:cubicBezTo>
                  <a:cubicBezTo>
                    <a:pt x="19647" y="5155"/>
                    <a:pt x="19647" y="4840"/>
                    <a:pt x="19356" y="4840"/>
                  </a:cubicBezTo>
                  <a:cubicBezTo>
                    <a:pt x="19356" y="4550"/>
                    <a:pt x="19042" y="4550"/>
                    <a:pt x="19042" y="4550"/>
                  </a:cubicBezTo>
                  <a:lnTo>
                    <a:pt x="19042" y="4235"/>
                  </a:lnTo>
                  <a:lnTo>
                    <a:pt x="18752" y="4235"/>
                  </a:lnTo>
                  <a:cubicBezTo>
                    <a:pt x="18437" y="3945"/>
                    <a:pt x="17832" y="3630"/>
                    <a:pt x="17542" y="3340"/>
                  </a:cubicBezTo>
                  <a:cubicBezTo>
                    <a:pt x="16332" y="2735"/>
                    <a:pt x="15122" y="2130"/>
                    <a:pt x="14203" y="1525"/>
                  </a:cubicBezTo>
                  <a:cubicBezTo>
                    <a:pt x="13308" y="1211"/>
                    <a:pt x="12388" y="606"/>
                    <a:pt x="11493" y="1"/>
                  </a:cubicBezTo>
                  <a:close/>
                </a:path>
              </a:pathLst>
            </a:custGeom>
            <a:solidFill>
              <a:srgbClr val="E5A8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29;p59">
              <a:extLst>
                <a:ext uri="{FF2B5EF4-FFF2-40B4-BE49-F238E27FC236}">
                  <a16:creationId xmlns:a16="http://schemas.microsoft.com/office/drawing/2014/main" id="{DFB8591A-B364-AD6B-AC2E-D1C39405A8A5}"/>
                </a:ext>
              </a:extLst>
            </p:cNvPr>
            <p:cNvSpPr/>
            <p:nvPr/>
          </p:nvSpPr>
          <p:spPr>
            <a:xfrm>
              <a:off x="5273825" y="1644675"/>
              <a:ext cx="45400" cy="68400"/>
            </a:xfrm>
            <a:custGeom>
              <a:avLst/>
              <a:gdLst/>
              <a:ahLst/>
              <a:cxnLst/>
              <a:rect l="l" t="t" r="r" b="b"/>
              <a:pathLst>
                <a:path w="1816" h="2736" extrusionOk="0">
                  <a:moveTo>
                    <a:pt x="315" y="1"/>
                  </a:moveTo>
                  <a:cubicBezTo>
                    <a:pt x="315" y="316"/>
                    <a:pt x="315" y="606"/>
                    <a:pt x="605" y="920"/>
                  </a:cubicBezTo>
                  <a:cubicBezTo>
                    <a:pt x="315" y="920"/>
                    <a:pt x="315" y="1211"/>
                    <a:pt x="315" y="1525"/>
                  </a:cubicBezTo>
                  <a:lnTo>
                    <a:pt x="0" y="1525"/>
                  </a:lnTo>
                  <a:lnTo>
                    <a:pt x="0" y="2130"/>
                  </a:lnTo>
                  <a:lnTo>
                    <a:pt x="605" y="2130"/>
                  </a:lnTo>
                  <a:lnTo>
                    <a:pt x="605" y="1816"/>
                  </a:lnTo>
                  <a:lnTo>
                    <a:pt x="920" y="1816"/>
                  </a:lnTo>
                  <a:cubicBezTo>
                    <a:pt x="920" y="1816"/>
                    <a:pt x="920" y="2130"/>
                    <a:pt x="1210" y="2421"/>
                  </a:cubicBezTo>
                  <a:cubicBezTo>
                    <a:pt x="1210" y="2735"/>
                    <a:pt x="1210" y="2735"/>
                    <a:pt x="1525" y="2735"/>
                  </a:cubicBezTo>
                  <a:lnTo>
                    <a:pt x="1815" y="2421"/>
                  </a:lnTo>
                  <a:cubicBezTo>
                    <a:pt x="1525" y="1525"/>
                    <a:pt x="1210" y="606"/>
                    <a:pt x="605" y="1"/>
                  </a:cubicBezTo>
                  <a:close/>
                </a:path>
              </a:pathLst>
            </a:custGeom>
            <a:solidFill>
              <a:srgbClr val="CC7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30;p59">
              <a:extLst>
                <a:ext uri="{FF2B5EF4-FFF2-40B4-BE49-F238E27FC236}">
                  <a16:creationId xmlns:a16="http://schemas.microsoft.com/office/drawing/2014/main" id="{EA38904D-50C1-1CD0-E208-D2EF26C25E4F}"/>
                </a:ext>
              </a:extLst>
            </p:cNvPr>
            <p:cNvSpPr/>
            <p:nvPr/>
          </p:nvSpPr>
          <p:spPr>
            <a:xfrm>
              <a:off x="5402675" y="1614450"/>
              <a:ext cx="52650" cy="40950"/>
            </a:xfrm>
            <a:custGeom>
              <a:avLst/>
              <a:gdLst/>
              <a:ahLst/>
              <a:cxnLst/>
              <a:rect l="l" t="t" r="r" b="b"/>
              <a:pathLst>
                <a:path w="2106" h="1638" extrusionOk="0">
                  <a:moveTo>
                    <a:pt x="1210" y="0"/>
                  </a:moveTo>
                  <a:cubicBezTo>
                    <a:pt x="605" y="0"/>
                    <a:pt x="0" y="605"/>
                    <a:pt x="290" y="1210"/>
                  </a:cubicBezTo>
                  <a:lnTo>
                    <a:pt x="605" y="1210"/>
                  </a:lnTo>
                  <a:lnTo>
                    <a:pt x="605" y="1525"/>
                  </a:lnTo>
                  <a:cubicBezTo>
                    <a:pt x="766" y="1602"/>
                    <a:pt x="927" y="1638"/>
                    <a:pt x="1077" y="1638"/>
                  </a:cubicBezTo>
                  <a:cubicBezTo>
                    <a:pt x="1489" y="1638"/>
                    <a:pt x="1815" y="1363"/>
                    <a:pt x="1815" y="920"/>
                  </a:cubicBezTo>
                  <a:cubicBezTo>
                    <a:pt x="2105" y="315"/>
                    <a:pt x="1500" y="0"/>
                    <a:pt x="1210" y="0"/>
                  </a:cubicBezTo>
                  <a:close/>
                </a:path>
              </a:pathLst>
            </a:custGeom>
            <a:solidFill>
              <a:srgbClr val="35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31;p59">
              <a:extLst>
                <a:ext uri="{FF2B5EF4-FFF2-40B4-BE49-F238E27FC236}">
                  <a16:creationId xmlns:a16="http://schemas.microsoft.com/office/drawing/2014/main" id="{5DE3DA96-6609-FFB0-894D-C7C14ED19043}"/>
                </a:ext>
              </a:extLst>
            </p:cNvPr>
            <p:cNvSpPr/>
            <p:nvPr/>
          </p:nvSpPr>
          <p:spPr>
            <a:xfrm>
              <a:off x="5689975" y="1611225"/>
              <a:ext cx="37550" cy="39375"/>
            </a:xfrm>
            <a:custGeom>
              <a:avLst/>
              <a:gdLst/>
              <a:ahLst/>
              <a:cxnLst/>
              <a:rect l="l" t="t" r="r" b="b"/>
              <a:pathLst>
                <a:path w="1502" h="1575" extrusionOk="0">
                  <a:moveTo>
                    <a:pt x="892" y="0"/>
                  </a:moveTo>
                  <a:cubicBezTo>
                    <a:pt x="802" y="0"/>
                    <a:pt x="703" y="32"/>
                    <a:pt x="606" y="129"/>
                  </a:cubicBezTo>
                  <a:cubicBezTo>
                    <a:pt x="291" y="129"/>
                    <a:pt x="1" y="444"/>
                    <a:pt x="1" y="734"/>
                  </a:cubicBezTo>
                  <a:cubicBezTo>
                    <a:pt x="1" y="1049"/>
                    <a:pt x="1" y="1339"/>
                    <a:pt x="291" y="1339"/>
                  </a:cubicBezTo>
                  <a:cubicBezTo>
                    <a:pt x="449" y="1496"/>
                    <a:pt x="600" y="1575"/>
                    <a:pt x="751" y="1575"/>
                  </a:cubicBezTo>
                  <a:cubicBezTo>
                    <a:pt x="902" y="1575"/>
                    <a:pt x="1053" y="1496"/>
                    <a:pt x="1211" y="1339"/>
                  </a:cubicBezTo>
                  <a:lnTo>
                    <a:pt x="1501" y="1339"/>
                  </a:lnTo>
                  <a:lnTo>
                    <a:pt x="1501" y="1049"/>
                  </a:lnTo>
                  <a:cubicBezTo>
                    <a:pt x="1501" y="734"/>
                    <a:pt x="1501" y="444"/>
                    <a:pt x="1211" y="129"/>
                  </a:cubicBezTo>
                  <a:cubicBezTo>
                    <a:pt x="1211" y="129"/>
                    <a:pt x="1071" y="0"/>
                    <a:pt x="892" y="0"/>
                  </a:cubicBezTo>
                  <a:close/>
                </a:path>
              </a:pathLst>
            </a:custGeom>
            <a:solidFill>
              <a:srgbClr val="35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32;p59">
              <a:extLst>
                <a:ext uri="{FF2B5EF4-FFF2-40B4-BE49-F238E27FC236}">
                  <a16:creationId xmlns:a16="http://schemas.microsoft.com/office/drawing/2014/main" id="{1961F08F-439D-AECD-0EE0-142BCD5FE12B}"/>
                </a:ext>
              </a:extLst>
            </p:cNvPr>
            <p:cNvSpPr/>
            <p:nvPr/>
          </p:nvSpPr>
          <p:spPr>
            <a:xfrm>
              <a:off x="5561150" y="1622300"/>
              <a:ext cx="60500" cy="60525"/>
            </a:xfrm>
            <a:custGeom>
              <a:avLst/>
              <a:gdLst/>
              <a:ahLst/>
              <a:cxnLst/>
              <a:rect l="l" t="t" r="r" b="b"/>
              <a:pathLst>
                <a:path w="2420" h="2421" extrusionOk="0">
                  <a:moveTo>
                    <a:pt x="605" y="1"/>
                  </a:moveTo>
                  <a:cubicBezTo>
                    <a:pt x="315" y="1"/>
                    <a:pt x="315" y="291"/>
                    <a:pt x="315" y="291"/>
                  </a:cubicBezTo>
                  <a:lnTo>
                    <a:pt x="605" y="606"/>
                  </a:lnTo>
                  <a:lnTo>
                    <a:pt x="920" y="896"/>
                  </a:lnTo>
                  <a:cubicBezTo>
                    <a:pt x="1210" y="1211"/>
                    <a:pt x="1210" y="1211"/>
                    <a:pt x="1525" y="1211"/>
                  </a:cubicBezTo>
                  <a:lnTo>
                    <a:pt x="1525" y="1501"/>
                  </a:lnTo>
                  <a:lnTo>
                    <a:pt x="0" y="1501"/>
                  </a:lnTo>
                  <a:lnTo>
                    <a:pt x="0" y="2106"/>
                  </a:lnTo>
                  <a:lnTo>
                    <a:pt x="315" y="2106"/>
                  </a:lnTo>
                  <a:cubicBezTo>
                    <a:pt x="315" y="2420"/>
                    <a:pt x="605" y="2420"/>
                    <a:pt x="605" y="2420"/>
                  </a:cubicBezTo>
                  <a:lnTo>
                    <a:pt x="920" y="2420"/>
                  </a:lnTo>
                  <a:cubicBezTo>
                    <a:pt x="1210" y="2420"/>
                    <a:pt x="1525" y="2106"/>
                    <a:pt x="1815" y="2106"/>
                  </a:cubicBezTo>
                  <a:cubicBezTo>
                    <a:pt x="2129" y="1815"/>
                    <a:pt x="2420" y="1501"/>
                    <a:pt x="2129" y="1211"/>
                  </a:cubicBezTo>
                  <a:cubicBezTo>
                    <a:pt x="2129" y="896"/>
                    <a:pt x="1815" y="606"/>
                    <a:pt x="1525" y="606"/>
                  </a:cubicBezTo>
                  <a:cubicBezTo>
                    <a:pt x="1210" y="291"/>
                    <a:pt x="1210" y="291"/>
                    <a:pt x="920" y="291"/>
                  </a:cubicBezTo>
                  <a:cubicBezTo>
                    <a:pt x="920" y="291"/>
                    <a:pt x="605" y="291"/>
                    <a:pt x="605" y="1"/>
                  </a:cubicBezTo>
                  <a:close/>
                </a:path>
              </a:pathLst>
            </a:custGeom>
            <a:solidFill>
              <a:srgbClr val="C87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33;p59">
              <a:extLst>
                <a:ext uri="{FF2B5EF4-FFF2-40B4-BE49-F238E27FC236}">
                  <a16:creationId xmlns:a16="http://schemas.microsoft.com/office/drawing/2014/main" id="{5AA65511-0BAA-297E-4CCD-39D025474F36}"/>
                </a:ext>
              </a:extLst>
            </p:cNvPr>
            <p:cNvSpPr/>
            <p:nvPr/>
          </p:nvSpPr>
          <p:spPr>
            <a:xfrm>
              <a:off x="5515775" y="1720300"/>
              <a:ext cx="118850" cy="38125"/>
            </a:xfrm>
            <a:custGeom>
              <a:avLst/>
              <a:gdLst/>
              <a:ahLst/>
              <a:cxnLst/>
              <a:rect l="l" t="t" r="r" b="b"/>
              <a:pathLst>
                <a:path w="4754" h="1525" extrusionOk="0">
                  <a:moveTo>
                    <a:pt x="605" y="0"/>
                  </a:moveTo>
                  <a:cubicBezTo>
                    <a:pt x="315" y="0"/>
                    <a:pt x="1" y="0"/>
                    <a:pt x="315" y="315"/>
                  </a:cubicBezTo>
                  <a:cubicBezTo>
                    <a:pt x="920" y="920"/>
                    <a:pt x="1525" y="1525"/>
                    <a:pt x="2420" y="1525"/>
                  </a:cubicBezTo>
                  <a:cubicBezTo>
                    <a:pt x="2735" y="1525"/>
                    <a:pt x="3340" y="1525"/>
                    <a:pt x="3630" y="1210"/>
                  </a:cubicBezTo>
                  <a:cubicBezTo>
                    <a:pt x="3944" y="1210"/>
                    <a:pt x="4549" y="920"/>
                    <a:pt x="4549" y="605"/>
                  </a:cubicBezTo>
                  <a:cubicBezTo>
                    <a:pt x="4754" y="401"/>
                    <a:pt x="4670" y="184"/>
                    <a:pt x="4603" y="184"/>
                  </a:cubicBezTo>
                  <a:cubicBezTo>
                    <a:pt x="4575" y="184"/>
                    <a:pt x="4549" y="222"/>
                    <a:pt x="4549" y="315"/>
                  </a:cubicBezTo>
                  <a:lnTo>
                    <a:pt x="3944" y="315"/>
                  </a:lnTo>
                  <a:cubicBezTo>
                    <a:pt x="3630" y="315"/>
                    <a:pt x="3630" y="315"/>
                    <a:pt x="3340" y="605"/>
                  </a:cubicBezTo>
                  <a:lnTo>
                    <a:pt x="2420" y="605"/>
                  </a:lnTo>
                  <a:cubicBezTo>
                    <a:pt x="2130" y="605"/>
                    <a:pt x="1815" y="605"/>
                    <a:pt x="1525" y="315"/>
                  </a:cubicBezTo>
                  <a:cubicBezTo>
                    <a:pt x="1210" y="315"/>
                    <a:pt x="920" y="315"/>
                    <a:pt x="605" y="0"/>
                  </a:cubicBezTo>
                  <a:close/>
                </a:path>
              </a:pathLst>
            </a:custGeom>
            <a:solidFill>
              <a:srgbClr val="C87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34;p59">
              <a:extLst>
                <a:ext uri="{FF2B5EF4-FFF2-40B4-BE49-F238E27FC236}">
                  <a16:creationId xmlns:a16="http://schemas.microsoft.com/office/drawing/2014/main" id="{A91C2E43-C32F-4046-E812-4145C7276B54}"/>
                </a:ext>
              </a:extLst>
            </p:cNvPr>
            <p:cNvSpPr/>
            <p:nvPr/>
          </p:nvSpPr>
          <p:spPr>
            <a:xfrm>
              <a:off x="5345250" y="1688975"/>
              <a:ext cx="140700" cy="61975"/>
            </a:xfrm>
            <a:custGeom>
              <a:avLst/>
              <a:gdLst/>
              <a:ahLst/>
              <a:cxnLst/>
              <a:rect l="l" t="t" r="r" b="b"/>
              <a:pathLst>
                <a:path w="5628" h="2479" extrusionOk="0">
                  <a:moveTo>
                    <a:pt x="2517" y="0"/>
                  </a:moveTo>
                  <a:cubicBezTo>
                    <a:pt x="1353" y="0"/>
                    <a:pt x="1" y="1086"/>
                    <a:pt x="1087" y="2173"/>
                  </a:cubicBezTo>
                  <a:cubicBezTo>
                    <a:pt x="1410" y="2388"/>
                    <a:pt x="1779" y="2478"/>
                    <a:pt x="2151" y="2478"/>
                  </a:cubicBezTo>
                  <a:cubicBezTo>
                    <a:pt x="3871" y="2478"/>
                    <a:pt x="5628" y="541"/>
                    <a:pt x="2902" y="44"/>
                  </a:cubicBezTo>
                  <a:cubicBezTo>
                    <a:pt x="2779" y="14"/>
                    <a:pt x="2649" y="0"/>
                    <a:pt x="2517" y="0"/>
                  </a:cubicBezTo>
                  <a:close/>
                </a:path>
              </a:pathLst>
            </a:custGeom>
            <a:solidFill>
              <a:srgbClr val="CC7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35;p59">
              <a:extLst>
                <a:ext uri="{FF2B5EF4-FFF2-40B4-BE49-F238E27FC236}">
                  <a16:creationId xmlns:a16="http://schemas.microsoft.com/office/drawing/2014/main" id="{3C6361AC-7A52-F57B-89AE-886B70EC4BA8}"/>
                </a:ext>
              </a:extLst>
            </p:cNvPr>
            <p:cNvSpPr/>
            <p:nvPr/>
          </p:nvSpPr>
          <p:spPr>
            <a:xfrm>
              <a:off x="5674400" y="1669150"/>
              <a:ext cx="130650" cy="62900"/>
            </a:xfrm>
            <a:custGeom>
              <a:avLst/>
              <a:gdLst/>
              <a:ahLst/>
              <a:cxnLst/>
              <a:rect l="l" t="t" r="r" b="b"/>
              <a:pathLst>
                <a:path w="5226" h="2516" extrusionOk="0">
                  <a:moveTo>
                    <a:pt x="3176" y="0"/>
                  </a:moveTo>
                  <a:cubicBezTo>
                    <a:pt x="2809" y="0"/>
                    <a:pt x="2436" y="76"/>
                    <a:pt x="2124" y="232"/>
                  </a:cubicBezTo>
                  <a:cubicBezTo>
                    <a:pt x="1" y="1302"/>
                    <a:pt x="1312" y="2515"/>
                    <a:pt x="2801" y="2515"/>
                  </a:cubicBezTo>
                  <a:cubicBezTo>
                    <a:pt x="3433" y="2515"/>
                    <a:pt x="4097" y="2297"/>
                    <a:pt x="4544" y="1756"/>
                  </a:cubicBezTo>
                  <a:cubicBezTo>
                    <a:pt x="5226" y="625"/>
                    <a:pt x="4230" y="0"/>
                    <a:pt x="3176" y="0"/>
                  </a:cubicBezTo>
                  <a:close/>
                </a:path>
              </a:pathLst>
            </a:custGeom>
            <a:solidFill>
              <a:srgbClr val="CC7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36;p59">
              <a:extLst>
                <a:ext uri="{FF2B5EF4-FFF2-40B4-BE49-F238E27FC236}">
                  <a16:creationId xmlns:a16="http://schemas.microsoft.com/office/drawing/2014/main" id="{3222CE14-D026-3D7F-490B-78026797593B}"/>
                </a:ext>
              </a:extLst>
            </p:cNvPr>
            <p:cNvSpPr/>
            <p:nvPr/>
          </p:nvSpPr>
          <p:spPr>
            <a:xfrm>
              <a:off x="4805025" y="1728150"/>
              <a:ext cx="1708850" cy="1361025"/>
            </a:xfrm>
            <a:custGeom>
              <a:avLst/>
              <a:gdLst/>
              <a:ahLst/>
              <a:cxnLst/>
              <a:rect l="l" t="t" r="r" b="b"/>
              <a:pathLst>
                <a:path w="68354" h="54441" extrusionOk="0">
                  <a:moveTo>
                    <a:pt x="60199" y="1"/>
                  </a:moveTo>
                  <a:cubicBezTo>
                    <a:pt x="57465" y="291"/>
                    <a:pt x="55046" y="1501"/>
                    <a:pt x="52941" y="3316"/>
                  </a:cubicBezTo>
                  <a:lnTo>
                    <a:pt x="52941" y="3921"/>
                  </a:lnTo>
                  <a:cubicBezTo>
                    <a:pt x="53231" y="5735"/>
                    <a:pt x="53546" y="7260"/>
                    <a:pt x="53836" y="8760"/>
                  </a:cubicBezTo>
                  <a:cubicBezTo>
                    <a:pt x="54441" y="10574"/>
                    <a:pt x="54755" y="12389"/>
                    <a:pt x="55360" y="14204"/>
                  </a:cubicBezTo>
                  <a:cubicBezTo>
                    <a:pt x="55360" y="14809"/>
                    <a:pt x="55651" y="15414"/>
                    <a:pt x="55651" y="16018"/>
                  </a:cubicBezTo>
                  <a:cubicBezTo>
                    <a:pt x="51731" y="14204"/>
                    <a:pt x="47182" y="12994"/>
                    <a:pt x="42948" y="12389"/>
                  </a:cubicBezTo>
                  <a:cubicBezTo>
                    <a:pt x="41448" y="12099"/>
                    <a:pt x="40238" y="12099"/>
                    <a:pt x="38714" y="12099"/>
                  </a:cubicBezTo>
                  <a:cubicBezTo>
                    <a:pt x="38423" y="11784"/>
                    <a:pt x="38109" y="11494"/>
                    <a:pt x="37818" y="11494"/>
                  </a:cubicBezTo>
                  <a:lnTo>
                    <a:pt x="37214" y="11494"/>
                  </a:lnTo>
                  <a:cubicBezTo>
                    <a:pt x="36004" y="12704"/>
                    <a:pt x="34189" y="13599"/>
                    <a:pt x="32374" y="13913"/>
                  </a:cubicBezTo>
                  <a:lnTo>
                    <a:pt x="30850" y="13913"/>
                  </a:lnTo>
                  <a:cubicBezTo>
                    <a:pt x="25116" y="13913"/>
                    <a:pt x="23301" y="11494"/>
                    <a:pt x="23301" y="11494"/>
                  </a:cubicBezTo>
                  <a:cubicBezTo>
                    <a:pt x="11808" y="16018"/>
                    <a:pt x="6969" y="28721"/>
                    <a:pt x="3945" y="37189"/>
                  </a:cubicBezTo>
                  <a:cubicBezTo>
                    <a:pt x="3340" y="38714"/>
                    <a:pt x="2735" y="40528"/>
                    <a:pt x="2130" y="42343"/>
                  </a:cubicBezTo>
                  <a:cubicBezTo>
                    <a:pt x="1525" y="44158"/>
                    <a:pt x="1211" y="45972"/>
                    <a:pt x="920" y="47787"/>
                  </a:cubicBezTo>
                  <a:cubicBezTo>
                    <a:pt x="606" y="48997"/>
                    <a:pt x="1" y="50497"/>
                    <a:pt x="920" y="51707"/>
                  </a:cubicBezTo>
                  <a:cubicBezTo>
                    <a:pt x="1525" y="52626"/>
                    <a:pt x="3025" y="53231"/>
                    <a:pt x="4235" y="53521"/>
                  </a:cubicBezTo>
                  <a:cubicBezTo>
                    <a:pt x="5759" y="54126"/>
                    <a:pt x="7574" y="54441"/>
                    <a:pt x="9074" y="54441"/>
                  </a:cubicBezTo>
                  <a:lnTo>
                    <a:pt x="9389" y="54441"/>
                  </a:lnTo>
                  <a:cubicBezTo>
                    <a:pt x="9389" y="54441"/>
                    <a:pt x="9679" y="54441"/>
                    <a:pt x="9679" y="54126"/>
                  </a:cubicBezTo>
                  <a:cubicBezTo>
                    <a:pt x="11203" y="51707"/>
                    <a:pt x="12703" y="49287"/>
                    <a:pt x="13623" y="46577"/>
                  </a:cubicBezTo>
                  <a:cubicBezTo>
                    <a:pt x="13623" y="46263"/>
                    <a:pt x="13913" y="45972"/>
                    <a:pt x="13913" y="45658"/>
                  </a:cubicBezTo>
                  <a:cubicBezTo>
                    <a:pt x="14124" y="45463"/>
                    <a:pt x="14324" y="45258"/>
                    <a:pt x="14433" y="45056"/>
                  </a:cubicBezTo>
                  <a:lnTo>
                    <a:pt x="14433" y="45056"/>
                  </a:lnTo>
                  <a:cubicBezTo>
                    <a:pt x="14291" y="45595"/>
                    <a:pt x="14065" y="46729"/>
                    <a:pt x="14518" y="47182"/>
                  </a:cubicBezTo>
                  <a:cubicBezTo>
                    <a:pt x="17625" y="50431"/>
                    <a:pt x="26204" y="52018"/>
                    <a:pt x="34523" y="52018"/>
                  </a:cubicBezTo>
                  <a:cubicBezTo>
                    <a:pt x="43246" y="52018"/>
                    <a:pt x="51683" y="50273"/>
                    <a:pt x="53231" y="46868"/>
                  </a:cubicBezTo>
                  <a:cubicBezTo>
                    <a:pt x="53836" y="45658"/>
                    <a:pt x="51126" y="29036"/>
                    <a:pt x="50812" y="28116"/>
                  </a:cubicBezTo>
                  <a:lnTo>
                    <a:pt x="50812" y="28116"/>
                  </a:lnTo>
                  <a:cubicBezTo>
                    <a:pt x="52602" y="29019"/>
                    <a:pt x="55877" y="29277"/>
                    <a:pt x="58627" y="29277"/>
                  </a:cubicBezTo>
                  <a:cubicBezTo>
                    <a:pt x="60523" y="29277"/>
                    <a:pt x="62169" y="29154"/>
                    <a:pt x="62909" y="29036"/>
                  </a:cubicBezTo>
                  <a:cubicBezTo>
                    <a:pt x="64434" y="29036"/>
                    <a:pt x="65934" y="28721"/>
                    <a:pt x="67144" y="27826"/>
                  </a:cubicBezTo>
                  <a:cubicBezTo>
                    <a:pt x="68063" y="26616"/>
                    <a:pt x="68353" y="25092"/>
                    <a:pt x="68353" y="23592"/>
                  </a:cubicBezTo>
                  <a:cubicBezTo>
                    <a:pt x="68353" y="22067"/>
                    <a:pt x="68353" y="20253"/>
                    <a:pt x="68063" y="18752"/>
                  </a:cubicBezTo>
                  <a:cubicBezTo>
                    <a:pt x="67458" y="15414"/>
                    <a:pt x="66853" y="12099"/>
                    <a:pt x="65329" y="9074"/>
                  </a:cubicBezTo>
                  <a:cubicBezTo>
                    <a:pt x="64119" y="5735"/>
                    <a:pt x="62304" y="2711"/>
                    <a:pt x="60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37;p59">
              <a:extLst>
                <a:ext uri="{FF2B5EF4-FFF2-40B4-BE49-F238E27FC236}">
                  <a16:creationId xmlns:a16="http://schemas.microsoft.com/office/drawing/2014/main" id="{0284A9FE-B771-321F-9B8F-45590B4E2F3D}"/>
                </a:ext>
              </a:extLst>
            </p:cNvPr>
            <p:cNvSpPr/>
            <p:nvPr/>
          </p:nvSpPr>
          <p:spPr>
            <a:xfrm>
              <a:off x="5152850" y="2431050"/>
              <a:ext cx="831750" cy="595400"/>
            </a:xfrm>
            <a:custGeom>
              <a:avLst/>
              <a:gdLst/>
              <a:ahLst/>
              <a:cxnLst/>
              <a:rect l="l" t="t" r="r" b="b"/>
              <a:pathLst>
                <a:path w="33270" h="23816" extrusionOk="0">
                  <a:moveTo>
                    <a:pt x="1815" y="0"/>
                  </a:moveTo>
                  <a:cubicBezTo>
                    <a:pt x="1815" y="605"/>
                    <a:pt x="1525" y="1210"/>
                    <a:pt x="1525" y="1815"/>
                  </a:cubicBezTo>
                  <a:cubicBezTo>
                    <a:pt x="1210" y="2420"/>
                    <a:pt x="1210" y="2734"/>
                    <a:pt x="1210" y="3339"/>
                  </a:cubicBezTo>
                  <a:cubicBezTo>
                    <a:pt x="920" y="4839"/>
                    <a:pt x="605" y="6364"/>
                    <a:pt x="605" y="7864"/>
                  </a:cubicBezTo>
                  <a:cubicBezTo>
                    <a:pt x="315" y="9073"/>
                    <a:pt x="315" y="10598"/>
                    <a:pt x="315" y="11808"/>
                  </a:cubicBezTo>
                  <a:cubicBezTo>
                    <a:pt x="315" y="13017"/>
                    <a:pt x="0" y="14227"/>
                    <a:pt x="0" y="15727"/>
                  </a:cubicBezTo>
                  <a:lnTo>
                    <a:pt x="0" y="17542"/>
                  </a:lnTo>
                  <a:cubicBezTo>
                    <a:pt x="211" y="17347"/>
                    <a:pt x="411" y="17142"/>
                    <a:pt x="520" y="16940"/>
                  </a:cubicBezTo>
                  <a:lnTo>
                    <a:pt x="520" y="16940"/>
                  </a:lnTo>
                  <a:cubicBezTo>
                    <a:pt x="378" y="17479"/>
                    <a:pt x="152" y="18613"/>
                    <a:pt x="605" y="19066"/>
                  </a:cubicBezTo>
                  <a:cubicBezTo>
                    <a:pt x="3743" y="22204"/>
                    <a:pt x="12354" y="23816"/>
                    <a:pt x="20739" y="23816"/>
                  </a:cubicBezTo>
                  <a:cubicBezTo>
                    <a:pt x="25285" y="23816"/>
                    <a:pt x="29765" y="23342"/>
                    <a:pt x="33269" y="22381"/>
                  </a:cubicBezTo>
                  <a:cubicBezTo>
                    <a:pt x="25720" y="21776"/>
                    <a:pt x="18461" y="19961"/>
                    <a:pt x="11493" y="16647"/>
                  </a:cubicBezTo>
                  <a:cubicBezTo>
                    <a:pt x="9993" y="15727"/>
                    <a:pt x="8469" y="15122"/>
                    <a:pt x="6969" y="13913"/>
                  </a:cubicBezTo>
                  <a:cubicBezTo>
                    <a:pt x="5759" y="12703"/>
                    <a:pt x="4549" y="11493"/>
                    <a:pt x="3944" y="9678"/>
                  </a:cubicBezTo>
                  <a:cubicBezTo>
                    <a:pt x="2734" y="6654"/>
                    <a:pt x="1815" y="3339"/>
                    <a:pt x="1815" y="0"/>
                  </a:cubicBezTo>
                  <a:close/>
                </a:path>
              </a:pathLst>
            </a:custGeom>
            <a:solidFill>
              <a:srgbClr val="EDB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38;p59">
              <a:extLst>
                <a:ext uri="{FF2B5EF4-FFF2-40B4-BE49-F238E27FC236}">
                  <a16:creationId xmlns:a16="http://schemas.microsoft.com/office/drawing/2014/main" id="{C02FD6BA-1381-3544-AC02-B9D5FDA8EB3E}"/>
                </a:ext>
              </a:extLst>
            </p:cNvPr>
            <p:cNvSpPr/>
            <p:nvPr/>
          </p:nvSpPr>
          <p:spPr>
            <a:xfrm>
              <a:off x="5999700" y="2257450"/>
              <a:ext cx="514175" cy="202625"/>
            </a:xfrm>
            <a:custGeom>
              <a:avLst/>
              <a:gdLst/>
              <a:ahLst/>
              <a:cxnLst/>
              <a:rect l="l" t="t" r="r" b="b"/>
              <a:pathLst>
                <a:path w="20567" h="8105" extrusionOk="0">
                  <a:moveTo>
                    <a:pt x="0" y="0"/>
                  </a:moveTo>
                  <a:lnTo>
                    <a:pt x="0" y="0"/>
                  </a:lnTo>
                  <a:cubicBezTo>
                    <a:pt x="2049" y="3190"/>
                    <a:pt x="2955" y="6962"/>
                    <a:pt x="3021" y="6962"/>
                  </a:cubicBezTo>
                  <a:cubicBezTo>
                    <a:pt x="3023" y="6962"/>
                    <a:pt x="3025" y="6956"/>
                    <a:pt x="3025" y="6944"/>
                  </a:cubicBezTo>
                  <a:cubicBezTo>
                    <a:pt x="4815" y="7847"/>
                    <a:pt x="8090" y="8105"/>
                    <a:pt x="10840" y="8105"/>
                  </a:cubicBezTo>
                  <a:cubicBezTo>
                    <a:pt x="12736" y="8105"/>
                    <a:pt x="14382" y="7982"/>
                    <a:pt x="15122" y="7864"/>
                  </a:cubicBezTo>
                  <a:cubicBezTo>
                    <a:pt x="16647" y="7864"/>
                    <a:pt x="18147" y="7549"/>
                    <a:pt x="19357" y="6654"/>
                  </a:cubicBezTo>
                  <a:cubicBezTo>
                    <a:pt x="20276" y="5444"/>
                    <a:pt x="20566" y="3920"/>
                    <a:pt x="20566" y="2420"/>
                  </a:cubicBezTo>
                  <a:lnTo>
                    <a:pt x="20566" y="2420"/>
                  </a:lnTo>
                  <a:cubicBezTo>
                    <a:pt x="20276" y="2710"/>
                    <a:pt x="19671" y="3024"/>
                    <a:pt x="19357" y="3315"/>
                  </a:cubicBezTo>
                  <a:cubicBezTo>
                    <a:pt x="17580" y="4381"/>
                    <a:pt x="15595" y="4821"/>
                    <a:pt x="13587" y="4821"/>
                  </a:cubicBezTo>
                  <a:cubicBezTo>
                    <a:pt x="12177" y="4821"/>
                    <a:pt x="10756" y="4604"/>
                    <a:pt x="9388" y="4234"/>
                  </a:cubicBezTo>
                  <a:cubicBezTo>
                    <a:pt x="7259" y="3920"/>
                    <a:pt x="5444" y="3024"/>
                    <a:pt x="3339" y="2105"/>
                  </a:cubicBezTo>
                  <a:cubicBezTo>
                    <a:pt x="2129" y="1210"/>
                    <a:pt x="920" y="605"/>
                    <a:pt x="0" y="0"/>
                  </a:cubicBezTo>
                  <a:close/>
                </a:path>
              </a:pathLst>
            </a:custGeom>
            <a:solidFill>
              <a:srgbClr val="EDB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39;p59">
              <a:extLst>
                <a:ext uri="{FF2B5EF4-FFF2-40B4-BE49-F238E27FC236}">
                  <a16:creationId xmlns:a16="http://schemas.microsoft.com/office/drawing/2014/main" id="{4D56C6CC-4AC9-1815-1E7E-149246EEF74E}"/>
                </a:ext>
              </a:extLst>
            </p:cNvPr>
            <p:cNvSpPr/>
            <p:nvPr/>
          </p:nvSpPr>
          <p:spPr>
            <a:xfrm>
              <a:off x="4964125" y="2257450"/>
              <a:ext cx="294600" cy="831725"/>
            </a:xfrm>
            <a:custGeom>
              <a:avLst/>
              <a:gdLst/>
              <a:ahLst/>
              <a:cxnLst/>
              <a:rect l="l" t="t" r="r" b="b"/>
              <a:pathLst>
                <a:path w="11784" h="33269" extrusionOk="0">
                  <a:moveTo>
                    <a:pt x="11783" y="0"/>
                  </a:moveTo>
                  <a:lnTo>
                    <a:pt x="11783" y="0"/>
                  </a:lnTo>
                  <a:cubicBezTo>
                    <a:pt x="9969" y="2105"/>
                    <a:pt x="8469" y="3920"/>
                    <a:pt x="7259" y="6339"/>
                  </a:cubicBezTo>
                  <a:cubicBezTo>
                    <a:pt x="5735" y="8759"/>
                    <a:pt x="4839" y="11493"/>
                    <a:pt x="4234" y="14203"/>
                  </a:cubicBezTo>
                  <a:cubicBezTo>
                    <a:pt x="3920" y="16937"/>
                    <a:pt x="3920" y="19961"/>
                    <a:pt x="3630" y="22671"/>
                  </a:cubicBezTo>
                  <a:cubicBezTo>
                    <a:pt x="3315" y="25405"/>
                    <a:pt x="2420" y="28115"/>
                    <a:pt x="1210" y="30535"/>
                  </a:cubicBezTo>
                  <a:cubicBezTo>
                    <a:pt x="895" y="31454"/>
                    <a:pt x="291" y="32059"/>
                    <a:pt x="0" y="32954"/>
                  </a:cubicBezTo>
                  <a:cubicBezTo>
                    <a:pt x="895" y="33269"/>
                    <a:pt x="1815" y="33269"/>
                    <a:pt x="2710" y="33269"/>
                  </a:cubicBezTo>
                  <a:lnTo>
                    <a:pt x="3025" y="33269"/>
                  </a:lnTo>
                  <a:cubicBezTo>
                    <a:pt x="3025" y="33269"/>
                    <a:pt x="3315" y="33269"/>
                    <a:pt x="3315" y="32954"/>
                  </a:cubicBezTo>
                  <a:cubicBezTo>
                    <a:pt x="4839" y="30535"/>
                    <a:pt x="6339" y="28115"/>
                    <a:pt x="7259" y="25405"/>
                  </a:cubicBezTo>
                  <a:cubicBezTo>
                    <a:pt x="7259" y="25091"/>
                    <a:pt x="7549" y="24800"/>
                    <a:pt x="7549" y="24486"/>
                  </a:cubicBezTo>
                  <a:cubicBezTo>
                    <a:pt x="7864" y="24196"/>
                    <a:pt x="8154" y="23881"/>
                    <a:pt x="8154" y="23591"/>
                  </a:cubicBezTo>
                  <a:lnTo>
                    <a:pt x="8154" y="18147"/>
                  </a:lnTo>
                  <a:cubicBezTo>
                    <a:pt x="8154" y="12098"/>
                    <a:pt x="9678" y="5734"/>
                    <a:pt x="11783" y="0"/>
                  </a:cubicBezTo>
                  <a:close/>
                </a:path>
              </a:pathLst>
            </a:custGeom>
            <a:solidFill>
              <a:srgbClr val="EDB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40;p59">
              <a:extLst>
                <a:ext uri="{FF2B5EF4-FFF2-40B4-BE49-F238E27FC236}">
                  <a16:creationId xmlns:a16="http://schemas.microsoft.com/office/drawing/2014/main" id="{370B316C-F808-03E2-3B8A-4592548167E1}"/>
                </a:ext>
              </a:extLst>
            </p:cNvPr>
            <p:cNvSpPr/>
            <p:nvPr/>
          </p:nvSpPr>
          <p:spPr>
            <a:xfrm>
              <a:off x="5379675" y="2045725"/>
              <a:ext cx="234725" cy="82900"/>
            </a:xfrm>
            <a:custGeom>
              <a:avLst/>
              <a:gdLst/>
              <a:ahLst/>
              <a:cxnLst/>
              <a:rect l="l" t="t" r="r" b="b"/>
              <a:pathLst>
                <a:path w="9389" h="3316" extrusionOk="0">
                  <a:moveTo>
                    <a:pt x="315" y="1"/>
                  </a:moveTo>
                  <a:cubicBezTo>
                    <a:pt x="1" y="1"/>
                    <a:pt x="1" y="291"/>
                    <a:pt x="1" y="291"/>
                  </a:cubicBezTo>
                  <a:cubicBezTo>
                    <a:pt x="605" y="1210"/>
                    <a:pt x="1525" y="2106"/>
                    <a:pt x="2735" y="2420"/>
                  </a:cubicBezTo>
                  <a:cubicBezTo>
                    <a:pt x="3944" y="3025"/>
                    <a:pt x="5445" y="3315"/>
                    <a:pt x="6654" y="3315"/>
                  </a:cubicBezTo>
                  <a:cubicBezTo>
                    <a:pt x="7574" y="3315"/>
                    <a:pt x="8469" y="3315"/>
                    <a:pt x="9074" y="3025"/>
                  </a:cubicBezTo>
                  <a:cubicBezTo>
                    <a:pt x="9388" y="3025"/>
                    <a:pt x="9388" y="2711"/>
                    <a:pt x="9388" y="2711"/>
                  </a:cubicBezTo>
                  <a:lnTo>
                    <a:pt x="9074" y="2420"/>
                  </a:lnTo>
                  <a:lnTo>
                    <a:pt x="5154" y="2420"/>
                  </a:lnTo>
                  <a:cubicBezTo>
                    <a:pt x="3944" y="2106"/>
                    <a:pt x="2735" y="1815"/>
                    <a:pt x="1815" y="1210"/>
                  </a:cubicBezTo>
                  <a:cubicBezTo>
                    <a:pt x="1210" y="896"/>
                    <a:pt x="605" y="605"/>
                    <a:pt x="315" y="1"/>
                  </a:cubicBezTo>
                  <a:close/>
                </a:path>
              </a:pathLst>
            </a:custGeom>
            <a:solidFill>
              <a:srgbClr val="C55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41;p59">
              <a:extLst>
                <a:ext uri="{FF2B5EF4-FFF2-40B4-BE49-F238E27FC236}">
                  <a16:creationId xmlns:a16="http://schemas.microsoft.com/office/drawing/2014/main" id="{3F947A4C-8002-1DE4-8E00-885F576979A9}"/>
                </a:ext>
              </a:extLst>
            </p:cNvPr>
            <p:cNvSpPr/>
            <p:nvPr/>
          </p:nvSpPr>
          <p:spPr>
            <a:xfrm>
              <a:off x="5644625" y="2052975"/>
              <a:ext cx="90750" cy="60525"/>
            </a:xfrm>
            <a:custGeom>
              <a:avLst/>
              <a:gdLst/>
              <a:ahLst/>
              <a:cxnLst/>
              <a:rect l="l" t="t" r="r" b="b"/>
              <a:pathLst>
                <a:path w="3630" h="2421" extrusionOk="0">
                  <a:moveTo>
                    <a:pt x="3315" y="1"/>
                  </a:moveTo>
                  <a:cubicBezTo>
                    <a:pt x="3315" y="1"/>
                    <a:pt x="3025" y="1"/>
                    <a:pt x="3025" y="315"/>
                  </a:cubicBezTo>
                  <a:cubicBezTo>
                    <a:pt x="2710" y="315"/>
                    <a:pt x="2710" y="606"/>
                    <a:pt x="2710" y="606"/>
                  </a:cubicBezTo>
                  <a:cubicBezTo>
                    <a:pt x="2420" y="920"/>
                    <a:pt x="2105" y="920"/>
                    <a:pt x="1815" y="1211"/>
                  </a:cubicBezTo>
                  <a:lnTo>
                    <a:pt x="0" y="2130"/>
                  </a:lnTo>
                  <a:cubicBezTo>
                    <a:pt x="0" y="2130"/>
                    <a:pt x="0" y="2421"/>
                    <a:pt x="291" y="2421"/>
                  </a:cubicBezTo>
                  <a:cubicBezTo>
                    <a:pt x="895" y="2421"/>
                    <a:pt x="1500" y="2130"/>
                    <a:pt x="2105" y="1816"/>
                  </a:cubicBezTo>
                  <a:cubicBezTo>
                    <a:pt x="2420" y="1525"/>
                    <a:pt x="2710" y="1211"/>
                    <a:pt x="3025" y="1211"/>
                  </a:cubicBezTo>
                  <a:cubicBezTo>
                    <a:pt x="3025" y="920"/>
                    <a:pt x="3315" y="920"/>
                    <a:pt x="3315" y="920"/>
                  </a:cubicBezTo>
                  <a:cubicBezTo>
                    <a:pt x="3630" y="606"/>
                    <a:pt x="3630" y="606"/>
                    <a:pt x="3630" y="315"/>
                  </a:cubicBezTo>
                  <a:cubicBezTo>
                    <a:pt x="3630" y="1"/>
                    <a:pt x="3630" y="1"/>
                    <a:pt x="3315" y="1"/>
                  </a:cubicBezTo>
                  <a:close/>
                </a:path>
              </a:pathLst>
            </a:custGeom>
            <a:solidFill>
              <a:srgbClr val="C55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42;p59">
              <a:extLst>
                <a:ext uri="{FF2B5EF4-FFF2-40B4-BE49-F238E27FC236}">
                  <a16:creationId xmlns:a16="http://schemas.microsoft.com/office/drawing/2014/main" id="{BB3A76A8-7000-6C8B-6697-3FAEBFE37BA8}"/>
                </a:ext>
              </a:extLst>
            </p:cNvPr>
            <p:cNvSpPr/>
            <p:nvPr/>
          </p:nvSpPr>
          <p:spPr>
            <a:xfrm>
              <a:off x="5977300" y="2227200"/>
              <a:ext cx="143400" cy="430700"/>
            </a:xfrm>
            <a:custGeom>
              <a:avLst/>
              <a:gdLst/>
              <a:ahLst/>
              <a:cxnLst/>
              <a:rect l="l" t="t" r="r" b="b"/>
              <a:pathLst>
                <a:path w="5736" h="17228" extrusionOk="0">
                  <a:moveTo>
                    <a:pt x="291" y="0"/>
                  </a:moveTo>
                  <a:cubicBezTo>
                    <a:pt x="291" y="0"/>
                    <a:pt x="1" y="0"/>
                    <a:pt x="1" y="291"/>
                  </a:cubicBezTo>
                  <a:cubicBezTo>
                    <a:pt x="606" y="1500"/>
                    <a:pt x="1211" y="3025"/>
                    <a:pt x="1816" y="4525"/>
                  </a:cubicBezTo>
                  <a:cubicBezTo>
                    <a:pt x="2106" y="5735"/>
                    <a:pt x="2711" y="7259"/>
                    <a:pt x="3025" y="8759"/>
                  </a:cubicBezTo>
                  <a:cubicBezTo>
                    <a:pt x="3316" y="9969"/>
                    <a:pt x="3630" y="11493"/>
                    <a:pt x="3921" y="12993"/>
                  </a:cubicBezTo>
                  <a:cubicBezTo>
                    <a:pt x="4235" y="13598"/>
                    <a:pt x="4235" y="14203"/>
                    <a:pt x="4525" y="15122"/>
                  </a:cubicBezTo>
                  <a:cubicBezTo>
                    <a:pt x="4525" y="15413"/>
                    <a:pt x="4840" y="15727"/>
                    <a:pt x="4840" y="16018"/>
                  </a:cubicBezTo>
                  <a:cubicBezTo>
                    <a:pt x="5130" y="16332"/>
                    <a:pt x="5130" y="16623"/>
                    <a:pt x="5445" y="17227"/>
                  </a:cubicBezTo>
                  <a:lnTo>
                    <a:pt x="5445" y="16937"/>
                  </a:lnTo>
                  <a:cubicBezTo>
                    <a:pt x="5445" y="16623"/>
                    <a:pt x="5735" y="16332"/>
                    <a:pt x="5445" y="16018"/>
                  </a:cubicBezTo>
                  <a:lnTo>
                    <a:pt x="5445" y="14808"/>
                  </a:lnTo>
                  <a:cubicBezTo>
                    <a:pt x="5445" y="13913"/>
                    <a:pt x="5130" y="13308"/>
                    <a:pt x="5130" y="12703"/>
                  </a:cubicBezTo>
                  <a:cubicBezTo>
                    <a:pt x="4840" y="11179"/>
                    <a:pt x="4525" y="9678"/>
                    <a:pt x="3921" y="8154"/>
                  </a:cubicBezTo>
                  <a:cubicBezTo>
                    <a:pt x="3630" y="6944"/>
                    <a:pt x="3025" y="5444"/>
                    <a:pt x="2420" y="3920"/>
                  </a:cubicBezTo>
                  <a:cubicBezTo>
                    <a:pt x="1816" y="2710"/>
                    <a:pt x="1211" y="1500"/>
                    <a:pt x="291" y="0"/>
                  </a:cubicBezTo>
                  <a:close/>
                </a:path>
              </a:pathLst>
            </a:custGeom>
            <a:solidFill>
              <a:srgbClr val="C55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43;p59">
              <a:extLst>
                <a:ext uri="{FF2B5EF4-FFF2-40B4-BE49-F238E27FC236}">
                  <a16:creationId xmlns:a16="http://schemas.microsoft.com/office/drawing/2014/main" id="{A423AAC4-1971-D421-1F12-9BA2AEB60051}"/>
                </a:ext>
              </a:extLst>
            </p:cNvPr>
            <p:cNvSpPr/>
            <p:nvPr/>
          </p:nvSpPr>
          <p:spPr>
            <a:xfrm>
              <a:off x="5160700" y="2219325"/>
              <a:ext cx="121000" cy="570400"/>
            </a:xfrm>
            <a:custGeom>
              <a:avLst/>
              <a:gdLst/>
              <a:ahLst/>
              <a:cxnLst/>
              <a:rect l="l" t="t" r="r" b="b"/>
              <a:pathLst>
                <a:path w="4840" h="22816" extrusionOk="0">
                  <a:moveTo>
                    <a:pt x="4525" y="1"/>
                  </a:moveTo>
                  <a:cubicBezTo>
                    <a:pt x="3630" y="1211"/>
                    <a:pt x="3025" y="2420"/>
                    <a:pt x="2420" y="3630"/>
                  </a:cubicBezTo>
                  <a:cubicBezTo>
                    <a:pt x="1815" y="5154"/>
                    <a:pt x="1501" y="6364"/>
                    <a:pt x="1211" y="7864"/>
                  </a:cubicBezTo>
                  <a:cubicBezTo>
                    <a:pt x="606" y="10889"/>
                    <a:pt x="291" y="13913"/>
                    <a:pt x="291" y="16938"/>
                  </a:cubicBezTo>
                  <a:cubicBezTo>
                    <a:pt x="1" y="18752"/>
                    <a:pt x="1" y="20567"/>
                    <a:pt x="1" y="22382"/>
                  </a:cubicBezTo>
                  <a:cubicBezTo>
                    <a:pt x="1" y="22605"/>
                    <a:pt x="147" y="22816"/>
                    <a:pt x="232" y="22816"/>
                  </a:cubicBezTo>
                  <a:cubicBezTo>
                    <a:pt x="267" y="22816"/>
                    <a:pt x="291" y="22780"/>
                    <a:pt x="291" y="22696"/>
                  </a:cubicBezTo>
                  <a:cubicBezTo>
                    <a:pt x="896" y="20567"/>
                    <a:pt x="896" y="18462"/>
                    <a:pt x="1211" y="16333"/>
                  </a:cubicBezTo>
                  <a:cubicBezTo>
                    <a:pt x="1501" y="14518"/>
                    <a:pt x="1501" y="12703"/>
                    <a:pt x="1815" y="10598"/>
                  </a:cubicBezTo>
                  <a:cubicBezTo>
                    <a:pt x="2106" y="8784"/>
                    <a:pt x="2106" y="6969"/>
                    <a:pt x="2711" y="5154"/>
                  </a:cubicBezTo>
                  <a:cubicBezTo>
                    <a:pt x="3025" y="3630"/>
                    <a:pt x="3630" y="1815"/>
                    <a:pt x="4525" y="315"/>
                  </a:cubicBezTo>
                  <a:cubicBezTo>
                    <a:pt x="4840" y="1"/>
                    <a:pt x="4525" y="1"/>
                    <a:pt x="4525" y="1"/>
                  </a:cubicBezTo>
                  <a:close/>
                </a:path>
              </a:pathLst>
            </a:custGeom>
            <a:solidFill>
              <a:srgbClr val="C55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7542;p110">
            <a:extLst>
              <a:ext uri="{FF2B5EF4-FFF2-40B4-BE49-F238E27FC236}">
                <a16:creationId xmlns:a16="http://schemas.microsoft.com/office/drawing/2014/main" id="{A4CFB955-444F-B384-0C7B-0A3A18CADD67}"/>
              </a:ext>
            </a:extLst>
          </p:cNvPr>
          <p:cNvGrpSpPr/>
          <p:nvPr/>
        </p:nvGrpSpPr>
        <p:grpSpPr>
          <a:xfrm>
            <a:off x="3680244" y="2787707"/>
            <a:ext cx="4121950" cy="3949730"/>
            <a:chOff x="4405250" y="761683"/>
            <a:chExt cx="4121950" cy="3949730"/>
          </a:xfrm>
        </p:grpSpPr>
        <p:grpSp>
          <p:nvGrpSpPr>
            <p:cNvPr id="136" name="Google Shape;7543;p110">
              <a:extLst>
                <a:ext uri="{FF2B5EF4-FFF2-40B4-BE49-F238E27FC236}">
                  <a16:creationId xmlns:a16="http://schemas.microsoft.com/office/drawing/2014/main" id="{5FEDA145-4836-2D7E-6F30-E503A5344B8F}"/>
                </a:ext>
              </a:extLst>
            </p:cNvPr>
            <p:cNvGrpSpPr/>
            <p:nvPr/>
          </p:nvGrpSpPr>
          <p:grpSpPr>
            <a:xfrm>
              <a:off x="4405250" y="2433788"/>
              <a:ext cx="4121950" cy="2277625"/>
              <a:chOff x="2845475" y="2662025"/>
              <a:chExt cx="4121950" cy="2277625"/>
            </a:xfrm>
          </p:grpSpPr>
          <p:sp>
            <p:nvSpPr>
              <p:cNvPr id="259" name="Google Shape;7544;p110">
                <a:extLst>
                  <a:ext uri="{FF2B5EF4-FFF2-40B4-BE49-F238E27FC236}">
                    <a16:creationId xmlns:a16="http://schemas.microsoft.com/office/drawing/2014/main" id="{B2D0A29B-CE77-7642-C62C-F22A312D4594}"/>
                  </a:ext>
                </a:extLst>
              </p:cNvPr>
              <p:cNvSpPr/>
              <p:nvPr/>
            </p:nvSpPr>
            <p:spPr>
              <a:xfrm>
                <a:off x="3759475" y="2662025"/>
                <a:ext cx="2345975" cy="1232700"/>
              </a:xfrm>
              <a:custGeom>
                <a:avLst/>
                <a:gdLst/>
                <a:ahLst/>
                <a:cxnLst/>
                <a:rect l="l" t="t" r="r" b="b"/>
                <a:pathLst>
                  <a:path w="93839" h="49308" extrusionOk="0">
                    <a:moveTo>
                      <a:pt x="46660" y="1"/>
                    </a:moveTo>
                    <a:cubicBezTo>
                      <a:pt x="35774" y="1"/>
                      <a:pt x="24910" y="2388"/>
                      <a:pt x="16628" y="7170"/>
                    </a:cubicBezTo>
                    <a:cubicBezTo>
                      <a:pt x="1" y="16769"/>
                      <a:pt x="74" y="32368"/>
                      <a:pt x="16799" y="42040"/>
                    </a:cubicBezTo>
                    <a:cubicBezTo>
                      <a:pt x="25206" y="46883"/>
                      <a:pt x="36204" y="49307"/>
                      <a:pt x="47176" y="49307"/>
                    </a:cubicBezTo>
                    <a:cubicBezTo>
                      <a:pt x="58065" y="49307"/>
                      <a:pt x="68929" y="46920"/>
                      <a:pt x="77211" y="42138"/>
                    </a:cubicBezTo>
                    <a:cubicBezTo>
                      <a:pt x="93839" y="32539"/>
                      <a:pt x="93741" y="16940"/>
                      <a:pt x="77015" y="7268"/>
                    </a:cubicBezTo>
                    <a:cubicBezTo>
                      <a:pt x="68621" y="2425"/>
                      <a:pt x="57629" y="1"/>
                      <a:pt x="46660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7545;p110">
                <a:extLst>
                  <a:ext uri="{FF2B5EF4-FFF2-40B4-BE49-F238E27FC236}">
                    <a16:creationId xmlns:a16="http://schemas.microsoft.com/office/drawing/2014/main" id="{0A38E919-875C-E053-FB7C-05CC9B2AC0F0}"/>
                  </a:ext>
                </a:extLst>
              </p:cNvPr>
              <p:cNvSpPr/>
              <p:nvPr/>
            </p:nvSpPr>
            <p:spPr>
              <a:xfrm>
                <a:off x="2845475" y="3032400"/>
                <a:ext cx="2345975" cy="1232700"/>
              </a:xfrm>
              <a:custGeom>
                <a:avLst/>
                <a:gdLst/>
                <a:ahLst/>
                <a:cxnLst/>
                <a:rect l="l" t="t" r="r" b="b"/>
                <a:pathLst>
                  <a:path w="93839" h="49308" extrusionOk="0">
                    <a:moveTo>
                      <a:pt x="46672" y="1"/>
                    </a:moveTo>
                    <a:cubicBezTo>
                      <a:pt x="35780" y="1"/>
                      <a:pt x="24909" y="2388"/>
                      <a:pt x="16628" y="7170"/>
                    </a:cubicBezTo>
                    <a:cubicBezTo>
                      <a:pt x="0" y="16769"/>
                      <a:pt x="98" y="32368"/>
                      <a:pt x="16823" y="42040"/>
                    </a:cubicBezTo>
                    <a:cubicBezTo>
                      <a:pt x="25218" y="46883"/>
                      <a:pt x="36210" y="49307"/>
                      <a:pt x="47179" y="49307"/>
                    </a:cubicBezTo>
                    <a:cubicBezTo>
                      <a:pt x="58065" y="49307"/>
                      <a:pt x="68929" y="46920"/>
                      <a:pt x="77211" y="42138"/>
                    </a:cubicBezTo>
                    <a:cubicBezTo>
                      <a:pt x="93838" y="32539"/>
                      <a:pt x="93765" y="16940"/>
                      <a:pt x="77039" y="7268"/>
                    </a:cubicBezTo>
                    <a:cubicBezTo>
                      <a:pt x="68645" y="2425"/>
                      <a:pt x="57647" y="1"/>
                      <a:pt x="46672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7546;p110">
                <a:extLst>
                  <a:ext uri="{FF2B5EF4-FFF2-40B4-BE49-F238E27FC236}">
                    <a16:creationId xmlns:a16="http://schemas.microsoft.com/office/drawing/2014/main" id="{8437D784-64A8-95DE-549B-985BC3CD3D17}"/>
                  </a:ext>
                </a:extLst>
              </p:cNvPr>
              <p:cNvSpPr/>
              <p:nvPr/>
            </p:nvSpPr>
            <p:spPr>
              <a:xfrm>
                <a:off x="4620850" y="3345850"/>
                <a:ext cx="2346575" cy="1232700"/>
              </a:xfrm>
              <a:custGeom>
                <a:avLst/>
                <a:gdLst/>
                <a:ahLst/>
                <a:cxnLst/>
                <a:rect l="l" t="t" r="r" b="b"/>
                <a:pathLst>
                  <a:path w="93863" h="49308" extrusionOk="0">
                    <a:moveTo>
                      <a:pt x="46672" y="1"/>
                    </a:moveTo>
                    <a:cubicBezTo>
                      <a:pt x="35780" y="1"/>
                      <a:pt x="24910" y="2388"/>
                      <a:pt x="16628" y="7170"/>
                    </a:cubicBezTo>
                    <a:cubicBezTo>
                      <a:pt x="0" y="16769"/>
                      <a:pt x="98" y="32392"/>
                      <a:pt x="16824" y="42040"/>
                    </a:cubicBezTo>
                    <a:cubicBezTo>
                      <a:pt x="25218" y="46883"/>
                      <a:pt x="36216" y="49307"/>
                      <a:pt x="47191" y="49307"/>
                    </a:cubicBezTo>
                    <a:cubicBezTo>
                      <a:pt x="58083" y="49307"/>
                      <a:pt x="68953" y="46919"/>
                      <a:pt x="77235" y="42138"/>
                    </a:cubicBezTo>
                    <a:cubicBezTo>
                      <a:pt x="93863" y="32539"/>
                      <a:pt x="93765" y="16940"/>
                      <a:pt x="77039" y="7267"/>
                    </a:cubicBezTo>
                    <a:cubicBezTo>
                      <a:pt x="68645" y="2425"/>
                      <a:pt x="57647" y="1"/>
                      <a:pt x="46672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7547;p110">
                <a:extLst>
                  <a:ext uri="{FF2B5EF4-FFF2-40B4-BE49-F238E27FC236}">
                    <a16:creationId xmlns:a16="http://schemas.microsoft.com/office/drawing/2014/main" id="{E0B4E7AF-E7CB-57BC-A97B-70BA9A10CED4}"/>
                  </a:ext>
                </a:extLst>
              </p:cNvPr>
              <p:cNvSpPr/>
              <p:nvPr/>
            </p:nvSpPr>
            <p:spPr>
              <a:xfrm>
                <a:off x="3269725" y="3920700"/>
                <a:ext cx="924450" cy="485800"/>
              </a:xfrm>
              <a:custGeom>
                <a:avLst/>
                <a:gdLst/>
                <a:ahLst/>
                <a:cxnLst/>
                <a:rect l="l" t="t" r="r" b="b"/>
                <a:pathLst>
                  <a:path w="36978" h="19432" extrusionOk="0">
                    <a:moveTo>
                      <a:pt x="18395" y="1"/>
                    </a:moveTo>
                    <a:cubicBezTo>
                      <a:pt x="14102" y="1"/>
                      <a:pt x="9822" y="944"/>
                      <a:pt x="6563" y="2835"/>
                    </a:cubicBezTo>
                    <a:cubicBezTo>
                      <a:pt x="0" y="6606"/>
                      <a:pt x="49" y="12753"/>
                      <a:pt x="6637" y="16573"/>
                    </a:cubicBezTo>
                    <a:cubicBezTo>
                      <a:pt x="9941" y="18477"/>
                      <a:pt x="14268" y="19432"/>
                      <a:pt x="18589" y="19432"/>
                    </a:cubicBezTo>
                    <a:cubicBezTo>
                      <a:pt x="22882" y="19432"/>
                      <a:pt x="27168" y="18489"/>
                      <a:pt x="30439" y="16597"/>
                    </a:cubicBezTo>
                    <a:cubicBezTo>
                      <a:pt x="36977" y="12826"/>
                      <a:pt x="36953" y="6680"/>
                      <a:pt x="30365" y="2860"/>
                    </a:cubicBezTo>
                    <a:cubicBezTo>
                      <a:pt x="27049" y="956"/>
                      <a:pt x="22716" y="1"/>
                      <a:pt x="18395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7548;p110">
                <a:extLst>
                  <a:ext uri="{FF2B5EF4-FFF2-40B4-BE49-F238E27FC236}">
                    <a16:creationId xmlns:a16="http://schemas.microsoft.com/office/drawing/2014/main" id="{88D49D18-9BF9-B76E-67F2-76258416B70E}"/>
                  </a:ext>
                </a:extLst>
              </p:cNvPr>
              <p:cNvSpPr/>
              <p:nvPr/>
            </p:nvSpPr>
            <p:spPr>
              <a:xfrm>
                <a:off x="3645000" y="4432125"/>
                <a:ext cx="347750" cy="182925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7317" extrusionOk="0">
                    <a:moveTo>
                      <a:pt x="6913" y="0"/>
                    </a:moveTo>
                    <a:cubicBezTo>
                      <a:pt x="5301" y="0"/>
                      <a:pt x="3693" y="355"/>
                      <a:pt x="2474" y="1063"/>
                    </a:cubicBezTo>
                    <a:cubicBezTo>
                      <a:pt x="1" y="2483"/>
                      <a:pt x="25" y="4809"/>
                      <a:pt x="2498" y="6229"/>
                    </a:cubicBezTo>
                    <a:cubicBezTo>
                      <a:pt x="3740" y="6955"/>
                      <a:pt x="5371" y="7316"/>
                      <a:pt x="6997" y="7316"/>
                    </a:cubicBezTo>
                    <a:cubicBezTo>
                      <a:pt x="8610" y="7316"/>
                      <a:pt x="10217" y="6961"/>
                      <a:pt x="11436" y="6254"/>
                    </a:cubicBezTo>
                    <a:cubicBezTo>
                      <a:pt x="13910" y="4834"/>
                      <a:pt x="13885" y="2507"/>
                      <a:pt x="11412" y="1087"/>
                    </a:cubicBezTo>
                    <a:cubicBezTo>
                      <a:pt x="10170" y="362"/>
                      <a:pt x="8539" y="0"/>
                      <a:pt x="6913" y="0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7549;p110">
                <a:extLst>
                  <a:ext uri="{FF2B5EF4-FFF2-40B4-BE49-F238E27FC236}">
                    <a16:creationId xmlns:a16="http://schemas.microsoft.com/office/drawing/2014/main" id="{C8C1C91B-DBCE-8EEE-A023-C2584AEF323E}"/>
                  </a:ext>
                </a:extLst>
              </p:cNvPr>
              <p:cNvSpPr/>
              <p:nvPr/>
            </p:nvSpPr>
            <p:spPr>
              <a:xfrm>
                <a:off x="3224425" y="4410550"/>
                <a:ext cx="17387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6955" h="3659" extrusionOk="0">
                    <a:moveTo>
                      <a:pt x="3445" y="0"/>
                    </a:moveTo>
                    <a:cubicBezTo>
                      <a:pt x="2644" y="0"/>
                      <a:pt x="1844" y="178"/>
                      <a:pt x="1225" y="530"/>
                    </a:cubicBezTo>
                    <a:cubicBezTo>
                      <a:pt x="0" y="1240"/>
                      <a:pt x="0" y="2415"/>
                      <a:pt x="1249" y="3125"/>
                    </a:cubicBezTo>
                    <a:cubicBezTo>
                      <a:pt x="1874" y="3480"/>
                      <a:pt x="2682" y="3658"/>
                      <a:pt x="3490" y="3658"/>
                    </a:cubicBezTo>
                    <a:cubicBezTo>
                      <a:pt x="4298" y="3658"/>
                      <a:pt x="5106" y="3480"/>
                      <a:pt x="5730" y="3125"/>
                    </a:cubicBezTo>
                    <a:cubicBezTo>
                      <a:pt x="6955" y="2415"/>
                      <a:pt x="6955" y="1264"/>
                      <a:pt x="5706" y="554"/>
                    </a:cubicBezTo>
                    <a:cubicBezTo>
                      <a:pt x="5076" y="184"/>
                      <a:pt x="4260" y="0"/>
                      <a:pt x="3445" y="0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7550;p110">
                <a:extLst>
                  <a:ext uri="{FF2B5EF4-FFF2-40B4-BE49-F238E27FC236}">
                    <a16:creationId xmlns:a16="http://schemas.microsoft.com/office/drawing/2014/main" id="{96D18C7D-9C2B-9952-45C1-DF728055483D}"/>
                  </a:ext>
                </a:extLst>
              </p:cNvPr>
              <p:cNvSpPr/>
              <p:nvPr/>
            </p:nvSpPr>
            <p:spPr>
              <a:xfrm>
                <a:off x="3888650" y="3706500"/>
                <a:ext cx="2345975" cy="1233150"/>
              </a:xfrm>
              <a:custGeom>
                <a:avLst/>
                <a:gdLst/>
                <a:ahLst/>
                <a:cxnLst/>
                <a:rect l="l" t="t" r="r" b="b"/>
                <a:pathLst>
                  <a:path w="93839" h="49326" extrusionOk="0">
                    <a:moveTo>
                      <a:pt x="46639" y="1"/>
                    </a:moveTo>
                    <a:cubicBezTo>
                      <a:pt x="35760" y="1"/>
                      <a:pt x="24905" y="2389"/>
                      <a:pt x="16628" y="7167"/>
                    </a:cubicBezTo>
                    <a:cubicBezTo>
                      <a:pt x="1" y="16766"/>
                      <a:pt x="74" y="32389"/>
                      <a:pt x="16799" y="42038"/>
                    </a:cubicBezTo>
                    <a:cubicBezTo>
                      <a:pt x="25212" y="46895"/>
                      <a:pt x="36218" y="49326"/>
                      <a:pt x="47197" y="49326"/>
                    </a:cubicBezTo>
                    <a:cubicBezTo>
                      <a:pt x="58079" y="49326"/>
                      <a:pt x="68935" y="46938"/>
                      <a:pt x="77211" y="42160"/>
                    </a:cubicBezTo>
                    <a:cubicBezTo>
                      <a:pt x="93839" y="32561"/>
                      <a:pt x="93741" y="16938"/>
                      <a:pt x="77015" y="7289"/>
                    </a:cubicBezTo>
                    <a:cubicBezTo>
                      <a:pt x="68616" y="2431"/>
                      <a:pt x="57615" y="1"/>
                      <a:pt x="46639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7551;p110">
              <a:extLst>
                <a:ext uri="{FF2B5EF4-FFF2-40B4-BE49-F238E27FC236}">
                  <a16:creationId xmlns:a16="http://schemas.microsoft.com/office/drawing/2014/main" id="{764CA895-5FD7-C7FE-59CD-2962802AA0BB}"/>
                </a:ext>
              </a:extLst>
            </p:cNvPr>
            <p:cNvGrpSpPr/>
            <p:nvPr/>
          </p:nvGrpSpPr>
          <p:grpSpPr>
            <a:xfrm>
              <a:off x="4908420" y="761683"/>
              <a:ext cx="3515579" cy="3620659"/>
              <a:chOff x="3451275" y="1373450"/>
              <a:chExt cx="2350300" cy="2420550"/>
            </a:xfrm>
          </p:grpSpPr>
          <p:sp>
            <p:nvSpPr>
              <p:cNvPr id="138" name="Google Shape;7552;p110">
                <a:extLst>
                  <a:ext uri="{FF2B5EF4-FFF2-40B4-BE49-F238E27FC236}">
                    <a16:creationId xmlns:a16="http://schemas.microsoft.com/office/drawing/2014/main" id="{470F5842-64E8-EDF2-5B94-76C7E35310EE}"/>
                  </a:ext>
                </a:extLst>
              </p:cNvPr>
              <p:cNvSpPr/>
              <p:nvPr/>
            </p:nvSpPr>
            <p:spPr>
              <a:xfrm>
                <a:off x="5054675" y="2657300"/>
                <a:ext cx="436100" cy="251900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10076" extrusionOk="0">
                    <a:moveTo>
                      <a:pt x="14361" y="8296"/>
                    </a:moveTo>
                    <a:cubicBezTo>
                      <a:pt x="11253" y="10076"/>
                      <a:pt x="6241" y="10076"/>
                      <a:pt x="3133" y="8271"/>
                    </a:cubicBezTo>
                    <a:cubicBezTo>
                      <a:pt x="25" y="6467"/>
                      <a:pt x="0" y="3559"/>
                      <a:pt x="3083" y="1780"/>
                    </a:cubicBezTo>
                    <a:cubicBezTo>
                      <a:pt x="6191" y="0"/>
                      <a:pt x="11203" y="0"/>
                      <a:pt x="14311" y="1805"/>
                    </a:cubicBezTo>
                    <a:cubicBezTo>
                      <a:pt x="17444" y="3609"/>
                      <a:pt x="17444" y="6492"/>
                      <a:pt x="14361" y="8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553;p110">
                <a:extLst>
                  <a:ext uri="{FF2B5EF4-FFF2-40B4-BE49-F238E27FC236}">
                    <a16:creationId xmlns:a16="http://schemas.microsoft.com/office/drawing/2014/main" id="{1360C47F-B782-BAE7-91B2-0E19B4E6C1C6}"/>
                  </a:ext>
                </a:extLst>
              </p:cNvPr>
              <p:cNvSpPr/>
              <p:nvPr/>
            </p:nvSpPr>
            <p:spPr>
              <a:xfrm>
                <a:off x="3921825" y="3511850"/>
                <a:ext cx="436125" cy="229525"/>
              </a:xfrm>
              <a:custGeom>
                <a:avLst/>
                <a:gdLst/>
                <a:ahLst/>
                <a:cxnLst/>
                <a:rect l="l" t="t" r="r" b="b"/>
                <a:pathLst>
                  <a:path w="17445" h="9181" extrusionOk="0">
                    <a:moveTo>
                      <a:pt x="8667" y="1"/>
                    </a:moveTo>
                    <a:cubicBezTo>
                      <a:pt x="6641" y="1"/>
                      <a:pt x="4619" y="446"/>
                      <a:pt x="3083" y="1332"/>
                    </a:cubicBezTo>
                    <a:cubicBezTo>
                      <a:pt x="1" y="3112"/>
                      <a:pt x="1" y="6019"/>
                      <a:pt x="3109" y="7824"/>
                    </a:cubicBezTo>
                    <a:cubicBezTo>
                      <a:pt x="4680" y="8729"/>
                      <a:pt x="6726" y="9180"/>
                      <a:pt x="8763" y="9180"/>
                    </a:cubicBezTo>
                    <a:cubicBezTo>
                      <a:pt x="10786" y="9180"/>
                      <a:pt x="12801" y="8735"/>
                      <a:pt x="14337" y="7849"/>
                    </a:cubicBezTo>
                    <a:cubicBezTo>
                      <a:pt x="17444" y="6069"/>
                      <a:pt x="17419" y="3162"/>
                      <a:pt x="14312" y="1357"/>
                    </a:cubicBezTo>
                    <a:cubicBezTo>
                      <a:pt x="12752" y="452"/>
                      <a:pt x="10707" y="1"/>
                      <a:pt x="8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554;p110">
                <a:extLst>
                  <a:ext uri="{FF2B5EF4-FFF2-40B4-BE49-F238E27FC236}">
                    <a16:creationId xmlns:a16="http://schemas.microsoft.com/office/drawing/2014/main" id="{F9B6912C-A3FE-91C7-C9DF-C193A48F2F7F}"/>
                  </a:ext>
                </a:extLst>
              </p:cNvPr>
              <p:cNvSpPr/>
              <p:nvPr/>
            </p:nvSpPr>
            <p:spPr>
              <a:xfrm>
                <a:off x="4732600" y="3500575"/>
                <a:ext cx="558300" cy="293425"/>
              </a:xfrm>
              <a:custGeom>
                <a:avLst/>
                <a:gdLst/>
                <a:ahLst/>
                <a:cxnLst/>
                <a:rect l="l" t="t" r="r" b="b"/>
                <a:pathLst>
                  <a:path w="22332" h="11737" extrusionOk="0">
                    <a:moveTo>
                      <a:pt x="11123" y="1"/>
                    </a:moveTo>
                    <a:cubicBezTo>
                      <a:pt x="8527" y="1"/>
                      <a:pt x="5935" y="571"/>
                      <a:pt x="3961" y="1708"/>
                    </a:cubicBezTo>
                    <a:cubicBezTo>
                      <a:pt x="1" y="3989"/>
                      <a:pt x="26" y="7698"/>
                      <a:pt x="4011" y="10004"/>
                    </a:cubicBezTo>
                    <a:cubicBezTo>
                      <a:pt x="6009" y="11160"/>
                      <a:pt x="8624" y="11736"/>
                      <a:pt x="11232" y="11736"/>
                    </a:cubicBezTo>
                    <a:cubicBezTo>
                      <a:pt x="13825" y="11736"/>
                      <a:pt x="16410" y="11166"/>
                      <a:pt x="18372" y="10029"/>
                    </a:cubicBezTo>
                    <a:cubicBezTo>
                      <a:pt x="22332" y="7748"/>
                      <a:pt x="22307" y="4039"/>
                      <a:pt x="18347" y="1733"/>
                    </a:cubicBezTo>
                    <a:cubicBezTo>
                      <a:pt x="16349" y="577"/>
                      <a:pt x="13734" y="1"/>
                      <a:pt x="111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555;p110">
                <a:extLst>
                  <a:ext uri="{FF2B5EF4-FFF2-40B4-BE49-F238E27FC236}">
                    <a16:creationId xmlns:a16="http://schemas.microsoft.com/office/drawing/2014/main" id="{CAE76856-AC63-3B54-5A0D-46E3E0DC6B9D}"/>
                  </a:ext>
                </a:extLst>
              </p:cNvPr>
              <p:cNvSpPr/>
              <p:nvPr/>
            </p:nvSpPr>
            <p:spPr>
              <a:xfrm>
                <a:off x="3709425" y="2846675"/>
                <a:ext cx="482475" cy="253475"/>
              </a:xfrm>
              <a:custGeom>
                <a:avLst/>
                <a:gdLst/>
                <a:ahLst/>
                <a:cxnLst/>
                <a:rect l="l" t="t" r="r" b="b"/>
                <a:pathLst>
                  <a:path w="19299" h="10139" extrusionOk="0">
                    <a:moveTo>
                      <a:pt x="9585" y="1"/>
                    </a:moveTo>
                    <a:cubicBezTo>
                      <a:pt x="7353" y="1"/>
                      <a:pt x="5128" y="489"/>
                      <a:pt x="3434" y="1473"/>
                    </a:cubicBezTo>
                    <a:cubicBezTo>
                      <a:pt x="0" y="3453"/>
                      <a:pt x="25" y="6661"/>
                      <a:pt x="3459" y="8641"/>
                    </a:cubicBezTo>
                    <a:cubicBezTo>
                      <a:pt x="5187" y="9637"/>
                      <a:pt x="7454" y="10139"/>
                      <a:pt x="9717" y="10139"/>
                    </a:cubicBezTo>
                    <a:cubicBezTo>
                      <a:pt x="11953" y="10139"/>
                      <a:pt x="14184" y="9650"/>
                      <a:pt x="15890" y="8666"/>
                    </a:cubicBezTo>
                    <a:cubicBezTo>
                      <a:pt x="19299" y="6686"/>
                      <a:pt x="19274" y="3478"/>
                      <a:pt x="15840" y="1498"/>
                    </a:cubicBezTo>
                    <a:cubicBezTo>
                      <a:pt x="14112" y="502"/>
                      <a:pt x="11845" y="1"/>
                      <a:pt x="95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556;p110">
                <a:extLst>
                  <a:ext uri="{FF2B5EF4-FFF2-40B4-BE49-F238E27FC236}">
                    <a16:creationId xmlns:a16="http://schemas.microsoft.com/office/drawing/2014/main" id="{1E8D1544-A72B-3B82-194C-AC42CB5B7FA8}"/>
                  </a:ext>
                </a:extLst>
              </p:cNvPr>
              <p:cNvSpPr/>
              <p:nvPr/>
            </p:nvSpPr>
            <p:spPr>
              <a:xfrm>
                <a:off x="4199400" y="1373450"/>
                <a:ext cx="346525" cy="517500"/>
              </a:xfrm>
              <a:custGeom>
                <a:avLst/>
                <a:gdLst/>
                <a:ahLst/>
                <a:cxnLst/>
                <a:rect l="l" t="t" r="r" b="b"/>
                <a:pathLst>
                  <a:path w="13861" h="20700" extrusionOk="0">
                    <a:moveTo>
                      <a:pt x="919" y="1"/>
                    </a:moveTo>
                    <a:cubicBezTo>
                      <a:pt x="443" y="1"/>
                      <a:pt x="1" y="373"/>
                      <a:pt x="1" y="903"/>
                    </a:cubicBezTo>
                    <a:lnTo>
                      <a:pt x="1" y="12307"/>
                    </a:lnTo>
                    <a:cubicBezTo>
                      <a:pt x="1" y="12958"/>
                      <a:pt x="351" y="13560"/>
                      <a:pt x="928" y="13886"/>
                    </a:cubicBezTo>
                    <a:lnTo>
                      <a:pt x="12507" y="20577"/>
                    </a:lnTo>
                    <a:cubicBezTo>
                      <a:pt x="12650" y="20661"/>
                      <a:pt x="12802" y="20699"/>
                      <a:pt x="12950" y="20699"/>
                    </a:cubicBezTo>
                    <a:cubicBezTo>
                      <a:pt x="13424" y="20699"/>
                      <a:pt x="13860" y="20310"/>
                      <a:pt x="13860" y="19775"/>
                    </a:cubicBezTo>
                    <a:lnTo>
                      <a:pt x="13860" y="8372"/>
                    </a:lnTo>
                    <a:cubicBezTo>
                      <a:pt x="13860" y="7720"/>
                      <a:pt x="13534" y="7119"/>
                      <a:pt x="12958" y="6793"/>
                    </a:cubicBezTo>
                    <a:lnTo>
                      <a:pt x="1379" y="126"/>
                    </a:lnTo>
                    <a:cubicBezTo>
                      <a:pt x="1231" y="40"/>
                      <a:pt x="1073" y="1"/>
                      <a:pt x="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557;p110">
                <a:extLst>
                  <a:ext uri="{FF2B5EF4-FFF2-40B4-BE49-F238E27FC236}">
                    <a16:creationId xmlns:a16="http://schemas.microsoft.com/office/drawing/2014/main" id="{B2EEC531-9753-8941-15A0-512ADBE77173}"/>
                  </a:ext>
                </a:extLst>
              </p:cNvPr>
              <p:cNvSpPr/>
              <p:nvPr/>
            </p:nvSpPr>
            <p:spPr>
              <a:xfrm>
                <a:off x="3971325" y="1593000"/>
                <a:ext cx="161050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9591" extrusionOk="0">
                    <a:moveTo>
                      <a:pt x="419" y="1"/>
                    </a:moveTo>
                    <a:cubicBezTo>
                      <a:pt x="195" y="1"/>
                      <a:pt x="1" y="174"/>
                      <a:pt x="1" y="417"/>
                    </a:cubicBezTo>
                    <a:lnTo>
                      <a:pt x="1" y="5705"/>
                    </a:lnTo>
                    <a:cubicBezTo>
                      <a:pt x="1" y="6006"/>
                      <a:pt x="176" y="6282"/>
                      <a:pt x="427" y="6432"/>
                    </a:cubicBezTo>
                    <a:lnTo>
                      <a:pt x="5790" y="9540"/>
                    </a:lnTo>
                    <a:cubicBezTo>
                      <a:pt x="5854" y="9574"/>
                      <a:pt x="5923" y="9591"/>
                      <a:pt x="5992" y="9591"/>
                    </a:cubicBezTo>
                    <a:cubicBezTo>
                      <a:pt x="6220" y="9591"/>
                      <a:pt x="6442" y="9414"/>
                      <a:pt x="6442" y="9164"/>
                    </a:cubicBezTo>
                    <a:lnTo>
                      <a:pt x="6442" y="3875"/>
                    </a:lnTo>
                    <a:cubicBezTo>
                      <a:pt x="6442" y="3575"/>
                      <a:pt x="6266" y="3299"/>
                      <a:pt x="6016" y="3149"/>
                    </a:cubicBezTo>
                    <a:lnTo>
                      <a:pt x="652" y="66"/>
                    </a:lnTo>
                    <a:cubicBezTo>
                      <a:pt x="576" y="21"/>
                      <a:pt x="496" y="1"/>
                      <a:pt x="4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558;p110">
                <a:extLst>
                  <a:ext uri="{FF2B5EF4-FFF2-40B4-BE49-F238E27FC236}">
                    <a16:creationId xmlns:a16="http://schemas.microsoft.com/office/drawing/2014/main" id="{C1D642B6-FCDA-6A30-FE9D-7B50C14E4E16}"/>
                  </a:ext>
                </a:extLst>
              </p:cNvPr>
              <p:cNvSpPr/>
              <p:nvPr/>
            </p:nvSpPr>
            <p:spPr>
              <a:xfrm>
                <a:off x="5282750" y="2292350"/>
                <a:ext cx="25065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14986" extrusionOk="0">
                    <a:moveTo>
                      <a:pt x="674" y="1"/>
                    </a:moveTo>
                    <a:cubicBezTo>
                      <a:pt x="321" y="1"/>
                      <a:pt x="0" y="281"/>
                      <a:pt x="0" y="664"/>
                    </a:cubicBezTo>
                    <a:lnTo>
                      <a:pt x="0" y="8909"/>
                    </a:lnTo>
                    <a:cubicBezTo>
                      <a:pt x="0" y="9385"/>
                      <a:pt x="251" y="9811"/>
                      <a:pt x="652" y="10062"/>
                    </a:cubicBezTo>
                    <a:lnTo>
                      <a:pt x="9048" y="14899"/>
                    </a:lnTo>
                    <a:cubicBezTo>
                      <a:pt x="9149" y="14959"/>
                      <a:pt x="9257" y="14986"/>
                      <a:pt x="9363" y="14986"/>
                    </a:cubicBezTo>
                    <a:cubicBezTo>
                      <a:pt x="9704" y="14986"/>
                      <a:pt x="10025" y="14705"/>
                      <a:pt x="10025" y="14323"/>
                    </a:cubicBezTo>
                    <a:lnTo>
                      <a:pt x="10025" y="6077"/>
                    </a:lnTo>
                    <a:cubicBezTo>
                      <a:pt x="10025" y="5601"/>
                      <a:pt x="9775" y="5175"/>
                      <a:pt x="9374" y="4924"/>
                    </a:cubicBezTo>
                    <a:lnTo>
                      <a:pt x="1003" y="87"/>
                    </a:lnTo>
                    <a:cubicBezTo>
                      <a:pt x="896" y="28"/>
                      <a:pt x="783" y="1"/>
                      <a:pt x="6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559;p110">
                <a:extLst>
                  <a:ext uri="{FF2B5EF4-FFF2-40B4-BE49-F238E27FC236}">
                    <a16:creationId xmlns:a16="http://schemas.microsoft.com/office/drawing/2014/main" id="{83DA8749-7D1D-EF41-6A48-351ADA43655F}"/>
                  </a:ext>
                </a:extLst>
              </p:cNvPr>
              <p:cNvSpPr/>
              <p:nvPr/>
            </p:nvSpPr>
            <p:spPr>
              <a:xfrm>
                <a:off x="5223225" y="1526350"/>
                <a:ext cx="338375" cy="505325"/>
              </a:xfrm>
              <a:custGeom>
                <a:avLst/>
                <a:gdLst/>
                <a:ahLst/>
                <a:cxnLst/>
                <a:rect l="l" t="t" r="r" b="b"/>
                <a:pathLst>
                  <a:path w="13535" h="20213" extrusionOk="0">
                    <a:moveTo>
                      <a:pt x="12658" y="0"/>
                    </a:moveTo>
                    <a:cubicBezTo>
                      <a:pt x="12508" y="0"/>
                      <a:pt x="12353" y="39"/>
                      <a:pt x="12206" y="125"/>
                    </a:cubicBezTo>
                    <a:lnTo>
                      <a:pt x="902" y="6642"/>
                    </a:lnTo>
                    <a:cubicBezTo>
                      <a:pt x="351" y="6968"/>
                      <a:pt x="0" y="7544"/>
                      <a:pt x="0" y="8196"/>
                    </a:cubicBezTo>
                    <a:lnTo>
                      <a:pt x="0" y="19324"/>
                    </a:lnTo>
                    <a:cubicBezTo>
                      <a:pt x="0" y="19841"/>
                      <a:pt x="440" y="20212"/>
                      <a:pt x="916" y="20212"/>
                    </a:cubicBezTo>
                    <a:cubicBezTo>
                      <a:pt x="1062" y="20212"/>
                      <a:pt x="1212" y="20177"/>
                      <a:pt x="1354" y="20100"/>
                    </a:cubicBezTo>
                    <a:lnTo>
                      <a:pt x="12657" y="13559"/>
                    </a:lnTo>
                    <a:cubicBezTo>
                      <a:pt x="13208" y="13258"/>
                      <a:pt x="13534" y="12657"/>
                      <a:pt x="13534" y="12030"/>
                    </a:cubicBezTo>
                    <a:lnTo>
                      <a:pt x="13534" y="902"/>
                    </a:lnTo>
                    <a:cubicBezTo>
                      <a:pt x="13534" y="373"/>
                      <a:pt x="13120" y="0"/>
                      <a:pt x="12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560;p110">
                <a:extLst>
                  <a:ext uri="{FF2B5EF4-FFF2-40B4-BE49-F238E27FC236}">
                    <a16:creationId xmlns:a16="http://schemas.microsoft.com/office/drawing/2014/main" id="{846C68B9-6A0B-7FC3-3BB9-DD0CD49D8E97}"/>
                  </a:ext>
                </a:extLst>
              </p:cNvPr>
              <p:cNvSpPr/>
              <p:nvPr/>
            </p:nvSpPr>
            <p:spPr>
              <a:xfrm>
                <a:off x="3451275" y="2176050"/>
                <a:ext cx="485000" cy="723800"/>
              </a:xfrm>
              <a:custGeom>
                <a:avLst/>
                <a:gdLst/>
                <a:ahLst/>
                <a:cxnLst/>
                <a:rect l="l" t="t" r="r" b="b"/>
                <a:pathLst>
                  <a:path w="19400" h="28952" extrusionOk="0">
                    <a:moveTo>
                      <a:pt x="18110" y="1"/>
                    </a:moveTo>
                    <a:cubicBezTo>
                      <a:pt x="17896" y="1"/>
                      <a:pt x="17676" y="56"/>
                      <a:pt x="17469" y="178"/>
                    </a:cubicBezTo>
                    <a:lnTo>
                      <a:pt x="1279" y="9526"/>
                    </a:lnTo>
                    <a:cubicBezTo>
                      <a:pt x="477" y="9977"/>
                      <a:pt x="1" y="10804"/>
                      <a:pt x="1" y="11732"/>
                    </a:cubicBezTo>
                    <a:lnTo>
                      <a:pt x="1" y="27672"/>
                    </a:lnTo>
                    <a:cubicBezTo>
                      <a:pt x="1" y="28412"/>
                      <a:pt x="619" y="28951"/>
                      <a:pt x="1289" y="28951"/>
                    </a:cubicBezTo>
                    <a:cubicBezTo>
                      <a:pt x="1504" y="28951"/>
                      <a:pt x="1724" y="28896"/>
                      <a:pt x="1930" y="28774"/>
                    </a:cubicBezTo>
                    <a:lnTo>
                      <a:pt x="18121" y="19426"/>
                    </a:lnTo>
                    <a:cubicBezTo>
                      <a:pt x="18898" y="18975"/>
                      <a:pt x="19399" y="18148"/>
                      <a:pt x="19399" y="17220"/>
                    </a:cubicBezTo>
                    <a:lnTo>
                      <a:pt x="19399" y="1280"/>
                    </a:lnTo>
                    <a:cubicBezTo>
                      <a:pt x="19399" y="540"/>
                      <a:pt x="18781" y="1"/>
                      <a:pt x="181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561;p110">
                <a:extLst>
                  <a:ext uri="{FF2B5EF4-FFF2-40B4-BE49-F238E27FC236}">
                    <a16:creationId xmlns:a16="http://schemas.microsoft.com/office/drawing/2014/main" id="{B1239138-F955-5164-9DC9-C8DCA432C1F3}"/>
                  </a:ext>
                </a:extLst>
              </p:cNvPr>
              <p:cNvSpPr/>
              <p:nvPr/>
            </p:nvSpPr>
            <p:spPr>
              <a:xfrm>
                <a:off x="3541500" y="2584000"/>
                <a:ext cx="110300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465" extrusionOk="0">
                    <a:moveTo>
                      <a:pt x="3560" y="0"/>
                    </a:moveTo>
                    <a:lnTo>
                      <a:pt x="1" y="4737"/>
                    </a:lnTo>
                    <a:cubicBezTo>
                      <a:pt x="406" y="5210"/>
                      <a:pt x="973" y="5465"/>
                      <a:pt x="1644" y="5465"/>
                    </a:cubicBezTo>
                    <a:cubicBezTo>
                      <a:pt x="2217" y="5465"/>
                      <a:pt x="2867" y="5280"/>
                      <a:pt x="3560" y="4887"/>
                    </a:cubicBezTo>
                    <a:cubicBezTo>
                      <a:pt x="3860" y="4712"/>
                      <a:pt x="4136" y="4511"/>
                      <a:pt x="4412" y="4286"/>
                    </a:cubicBezTo>
                    <a:lnTo>
                      <a:pt x="3560" y="0"/>
                    </a:ln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562;p110">
                <a:extLst>
                  <a:ext uri="{FF2B5EF4-FFF2-40B4-BE49-F238E27FC236}">
                    <a16:creationId xmlns:a16="http://schemas.microsoft.com/office/drawing/2014/main" id="{49C73B5B-1C75-106C-5CF8-3FBF789B464A}"/>
                  </a:ext>
                </a:extLst>
              </p:cNvPr>
              <p:cNvSpPr/>
              <p:nvPr/>
            </p:nvSpPr>
            <p:spPr>
              <a:xfrm>
                <a:off x="3630475" y="2446700"/>
                <a:ext cx="106550" cy="244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9778" extrusionOk="0">
                    <a:moveTo>
                      <a:pt x="1904" y="1"/>
                    </a:moveTo>
                    <a:cubicBezTo>
                      <a:pt x="1332" y="1"/>
                      <a:pt x="685" y="187"/>
                      <a:pt x="1" y="580"/>
                    </a:cubicBezTo>
                    <a:lnTo>
                      <a:pt x="1" y="5492"/>
                    </a:lnTo>
                    <a:lnTo>
                      <a:pt x="853" y="9778"/>
                    </a:lnTo>
                    <a:cubicBezTo>
                      <a:pt x="2808" y="8199"/>
                      <a:pt x="4261" y="5392"/>
                      <a:pt x="4261" y="3011"/>
                    </a:cubicBezTo>
                    <a:cubicBezTo>
                      <a:pt x="4261" y="1108"/>
                      <a:pt x="3303" y="1"/>
                      <a:pt x="19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563;p110">
                <a:extLst>
                  <a:ext uri="{FF2B5EF4-FFF2-40B4-BE49-F238E27FC236}">
                    <a16:creationId xmlns:a16="http://schemas.microsoft.com/office/drawing/2014/main" id="{EA33066E-9A4F-9991-4C96-13AD40F17A57}"/>
                  </a:ext>
                </a:extLst>
              </p:cNvPr>
              <p:cNvSpPr/>
              <p:nvPr/>
            </p:nvSpPr>
            <p:spPr>
              <a:xfrm>
                <a:off x="3523950" y="2461175"/>
                <a:ext cx="106550" cy="2412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9650" extrusionOk="0">
                    <a:moveTo>
                      <a:pt x="4262" y="1"/>
                    </a:moveTo>
                    <a:cubicBezTo>
                      <a:pt x="1906" y="1379"/>
                      <a:pt x="1" y="4662"/>
                      <a:pt x="1" y="7369"/>
                    </a:cubicBezTo>
                    <a:cubicBezTo>
                      <a:pt x="1" y="8372"/>
                      <a:pt x="251" y="9149"/>
                      <a:pt x="703" y="9650"/>
                    </a:cubicBezTo>
                    <a:lnTo>
                      <a:pt x="4262" y="4913"/>
                    </a:lnTo>
                    <a:lnTo>
                      <a:pt x="42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564;p110">
                <a:extLst>
                  <a:ext uri="{FF2B5EF4-FFF2-40B4-BE49-F238E27FC236}">
                    <a16:creationId xmlns:a16="http://schemas.microsoft.com/office/drawing/2014/main" id="{D5965B61-A0E3-896B-25DC-7513AB16EF99}"/>
                  </a:ext>
                </a:extLst>
              </p:cNvPr>
              <p:cNvSpPr/>
              <p:nvPr/>
            </p:nvSpPr>
            <p:spPr>
              <a:xfrm>
                <a:off x="3764550" y="2352150"/>
                <a:ext cx="1429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4036" extrusionOk="0">
                    <a:moveTo>
                      <a:pt x="5715" y="1"/>
                    </a:moveTo>
                    <a:lnTo>
                      <a:pt x="1" y="3209"/>
                    </a:lnTo>
                    <a:lnTo>
                      <a:pt x="1" y="4036"/>
                    </a:lnTo>
                    <a:lnTo>
                      <a:pt x="5715" y="828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565;p110">
                <a:extLst>
                  <a:ext uri="{FF2B5EF4-FFF2-40B4-BE49-F238E27FC236}">
                    <a16:creationId xmlns:a16="http://schemas.microsoft.com/office/drawing/2014/main" id="{0B382E42-2253-B72C-FF15-029F2A5CB208}"/>
                  </a:ext>
                </a:extLst>
              </p:cNvPr>
              <p:cNvSpPr/>
              <p:nvPr/>
            </p:nvSpPr>
            <p:spPr>
              <a:xfrm>
                <a:off x="3764550" y="2432350"/>
                <a:ext cx="142900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4011" extrusionOk="0">
                    <a:moveTo>
                      <a:pt x="5715" y="1"/>
                    </a:moveTo>
                    <a:lnTo>
                      <a:pt x="1" y="3184"/>
                    </a:lnTo>
                    <a:lnTo>
                      <a:pt x="1" y="4011"/>
                    </a:lnTo>
                    <a:lnTo>
                      <a:pt x="5715" y="803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566;p110">
                <a:extLst>
                  <a:ext uri="{FF2B5EF4-FFF2-40B4-BE49-F238E27FC236}">
                    <a16:creationId xmlns:a16="http://schemas.microsoft.com/office/drawing/2014/main" id="{71C89538-0313-DB08-4343-54A51534E16D}"/>
                  </a:ext>
                </a:extLst>
              </p:cNvPr>
              <p:cNvSpPr/>
              <p:nvPr/>
            </p:nvSpPr>
            <p:spPr>
              <a:xfrm>
                <a:off x="3764550" y="2511925"/>
                <a:ext cx="142900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4011" extrusionOk="0">
                    <a:moveTo>
                      <a:pt x="5715" y="1"/>
                    </a:moveTo>
                    <a:lnTo>
                      <a:pt x="1" y="3184"/>
                    </a:lnTo>
                    <a:lnTo>
                      <a:pt x="1" y="4011"/>
                    </a:lnTo>
                    <a:lnTo>
                      <a:pt x="5715" y="803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567;p110">
                <a:extLst>
                  <a:ext uri="{FF2B5EF4-FFF2-40B4-BE49-F238E27FC236}">
                    <a16:creationId xmlns:a16="http://schemas.microsoft.com/office/drawing/2014/main" id="{BE2B1DAC-1ABB-4A61-F40E-F762760A840C}"/>
                  </a:ext>
                </a:extLst>
              </p:cNvPr>
              <p:cNvSpPr/>
              <p:nvPr/>
            </p:nvSpPr>
            <p:spPr>
              <a:xfrm>
                <a:off x="4443125" y="3131525"/>
                <a:ext cx="391025" cy="205625"/>
              </a:xfrm>
              <a:custGeom>
                <a:avLst/>
                <a:gdLst/>
                <a:ahLst/>
                <a:cxnLst/>
                <a:rect l="l" t="t" r="r" b="b"/>
                <a:pathLst>
                  <a:path w="15641" h="8225" extrusionOk="0">
                    <a:moveTo>
                      <a:pt x="7774" y="1"/>
                    </a:moveTo>
                    <a:cubicBezTo>
                      <a:pt x="5958" y="1"/>
                      <a:pt x="4143" y="396"/>
                      <a:pt x="2758" y="1182"/>
                    </a:cubicBezTo>
                    <a:cubicBezTo>
                      <a:pt x="1" y="2786"/>
                      <a:pt x="1" y="5392"/>
                      <a:pt x="2783" y="7022"/>
                    </a:cubicBezTo>
                    <a:cubicBezTo>
                      <a:pt x="4186" y="7824"/>
                      <a:pt x="6016" y="8225"/>
                      <a:pt x="7839" y="8225"/>
                    </a:cubicBezTo>
                    <a:cubicBezTo>
                      <a:pt x="9663" y="8225"/>
                      <a:pt x="11480" y="7824"/>
                      <a:pt x="12858" y="7022"/>
                    </a:cubicBezTo>
                    <a:cubicBezTo>
                      <a:pt x="15640" y="5418"/>
                      <a:pt x="15640" y="2836"/>
                      <a:pt x="12833" y="1207"/>
                    </a:cubicBezTo>
                    <a:cubicBezTo>
                      <a:pt x="11437" y="402"/>
                      <a:pt x="9604" y="1"/>
                      <a:pt x="77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568;p110">
                <a:extLst>
                  <a:ext uri="{FF2B5EF4-FFF2-40B4-BE49-F238E27FC236}">
                    <a16:creationId xmlns:a16="http://schemas.microsoft.com/office/drawing/2014/main" id="{82DB58DD-9443-D007-8332-C423C4D9E705}"/>
                  </a:ext>
                </a:extLst>
              </p:cNvPr>
              <p:cNvSpPr/>
              <p:nvPr/>
            </p:nvSpPr>
            <p:spPr>
              <a:xfrm>
                <a:off x="4466950" y="3106550"/>
                <a:ext cx="345250" cy="105300"/>
              </a:xfrm>
              <a:custGeom>
                <a:avLst/>
                <a:gdLst/>
                <a:ahLst/>
                <a:cxnLst/>
                <a:rect l="l" t="t" r="r" b="b"/>
                <a:pathLst>
                  <a:path w="13810" h="4212" extrusionOk="0">
                    <a:moveTo>
                      <a:pt x="2156" y="0"/>
                    </a:moveTo>
                    <a:lnTo>
                      <a:pt x="0" y="3985"/>
                    </a:lnTo>
                    <a:lnTo>
                      <a:pt x="13810" y="4211"/>
                    </a:lnTo>
                    <a:lnTo>
                      <a:pt x="11655" y="201"/>
                    </a:lnTo>
                    <a:lnTo>
                      <a:pt x="21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569;p110">
                <a:extLst>
                  <a:ext uri="{FF2B5EF4-FFF2-40B4-BE49-F238E27FC236}">
                    <a16:creationId xmlns:a16="http://schemas.microsoft.com/office/drawing/2014/main" id="{FBF08167-A3B3-3B3A-6C99-C2AD91920751}"/>
                  </a:ext>
                </a:extLst>
              </p:cNvPr>
              <p:cNvSpPr/>
              <p:nvPr/>
            </p:nvSpPr>
            <p:spPr>
              <a:xfrm>
                <a:off x="4502650" y="3057200"/>
                <a:ext cx="271975" cy="142975"/>
              </a:xfrm>
              <a:custGeom>
                <a:avLst/>
                <a:gdLst/>
                <a:ahLst/>
                <a:cxnLst/>
                <a:rect l="l" t="t" r="r" b="b"/>
                <a:pathLst>
                  <a:path w="10879" h="5719" extrusionOk="0">
                    <a:moveTo>
                      <a:pt x="5427" y="1"/>
                    </a:moveTo>
                    <a:cubicBezTo>
                      <a:pt x="4161" y="1"/>
                      <a:pt x="2896" y="283"/>
                      <a:pt x="1931" y="847"/>
                    </a:cubicBezTo>
                    <a:cubicBezTo>
                      <a:pt x="1" y="1949"/>
                      <a:pt x="1" y="3754"/>
                      <a:pt x="1956" y="4882"/>
                    </a:cubicBezTo>
                    <a:cubicBezTo>
                      <a:pt x="2926" y="5436"/>
                      <a:pt x="4201" y="5718"/>
                      <a:pt x="5473" y="5718"/>
                    </a:cubicBezTo>
                    <a:cubicBezTo>
                      <a:pt x="6732" y="5718"/>
                      <a:pt x="7989" y="5442"/>
                      <a:pt x="8948" y="4882"/>
                    </a:cubicBezTo>
                    <a:cubicBezTo>
                      <a:pt x="10878" y="3779"/>
                      <a:pt x="10853" y="1974"/>
                      <a:pt x="8923" y="847"/>
                    </a:cubicBezTo>
                    <a:cubicBezTo>
                      <a:pt x="7958" y="283"/>
                      <a:pt x="6693" y="1"/>
                      <a:pt x="5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570;p110">
                <a:extLst>
                  <a:ext uri="{FF2B5EF4-FFF2-40B4-BE49-F238E27FC236}">
                    <a16:creationId xmlns:a16="http://schemas.microsoft.com/office/drawing/2014/main" id="{F2FC3B9A-3ED8-2253-02B0-414C8DADD0C9}"/>
                  </a:ext>
                </a:extLst>
              </p:cNvPr>
              <p:cNvSpPr/>
              <p:nvPr/>
            </p:nvSpPr>
            <p:spPr>
              <a:xfrm>
                <a:off x="4537125" y="3075375"/>
                <a:ext cx="203025" cy="106775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4271" extrusionOk="0">
                    <a:moveTo>
                      <a:pt x="4048" y="1"/>
                    </a:moveTo>
                    <a:cubicBezTo>
                      <a:pt x="3102" y="1"/>
                      <a:pt x="2156" y="207"/>
                      <a:pt x="1429" y="621"/>
                    </a:cubicBezTo>
                    <a:cubicBezTo>
                      <a:pt x="0" y="1448"/>
                      <a:pt x="0" y="2801"/>
                      <a:pt x="1454" y="3628"/>
                    </a:cubicBezTo>
                    <a:cubicBezTo>
                      <a:pt x="2186" y="4058"/>
                      <a:pt x="3141" y="4271"/>
                      <a:pt x="4091" y="4271"/>
                    </a:cubicBezTo>
                    <a:cubicBezTo>
                      <a:pt x="5027" y="4271"/>
                      <a:pt x="5958" y="4064"/>
                      <a:pt x="6667" y="3653"/>
                    </a:cubicBezTo>
                    <a:cubicBezTo>
                      <a:pt x="8121" y="2826"/>
                      <a:pt x="8121" y="1473"/>
                      <a:pt x="6667" y="621"/>
                    </a:cubicBezTo>
                    <a:cubicBezTo>
                      <a:pt x="5940" y="207"/>
                      <a:pt x="4994" y="1"/>
                      <a:pt x="4048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571;p110">
                <a:extLst>
                  <a:ext uri="{FF2B5EF4-FFF2-40B4-BE49-F238E27FC236}">
                    <a16:creationId xmlns:a16="http://schemas.microsoft.com/office/drawing/2014/main" id="{017CBE16-A2B2-E70E-5F9D-B5575AB933D6}"/>
                  </a:ext>
                </a:extLst>
              </p:cNvPr>
              <p:cNvSpPr/>
              <p:nvPr/>
            </p:nvSpPr>
            <p:spPr>
              <a:xfrm>
                <a:off x="4178100" y="2643525"/>
                <a:ext cx="968075" cy="488100"/>
              </a:xfrm>
              <a:custGeom>
                <a:avLst/>
                <a:gdLst/>
                <a:ahLst/>
                <a:cxnLst/>
                <a:rect l="l" t="t" r="r" b="b"/>
                <a:pathLst>
                  <a:path w="38723" h="19524" extrusionOk="0">
                    <a:moveTo>
                      <a:pt x="0" y="0"/>
                    </a:moveTo>
                    <a:cubicBezTo>
                      <a:pt x="0" y="0"/>
                      <a:pt x="14762" y="19123"/>
                      <a:pt x="14712" y="19399"/>
                    </a:cubicBezTo>
                    <a:lnTo>
                      <a:pt x="22106" y="19524"/>
                    </a:lnTo>
                    <a:lnTo>
                      <a:pt x="38722" y="0"/>
                    </a:ln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572;p110">
                <a:extLst>
                  <a:ext uri="{FF2B5EF4-FFF2-40B4-BE49-F238E27FC236}">
                    <a16:creationId xmlns:a16="http://schemas.microsoft.com/office/drawing/2014/main" id="{9C133CDB-CD21-66A3-30F8-2DD9130FF19F}"/>
                  </a:ext>
                </a:extLst>
              </p:cNvPr>
              <p:cNvSpPr/>
              <p:nvPr/>
            </p:nvSpPr>
            <p:spPr>
              <a:xfrm>
                <a:off x="5080350" y="2667950"/>
                <a:ext cx="157300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4663" extrusionOk="0">
                    <a:moveTo>
                      <a:pt x="4362" y="1"/>
                    </a:moveTo>
                    <a:cubicBezTo>
                      <a:pt x="4362" y="1"/>
                      <a:pt x="1530" y="3309"/>
                      <a:pt x="778" y="3534"/>
                    </a:cubicBezTo>
                    <a:cubicBezTo>
                      <a:pt x="1" y="3760"/>
                      <a:pt x="703" y="4537"/>
                      <a:pt x="1279" y="4587"/>
                    </a:cubicBezTo>
                    <a:cubicBezTo>
                      <a:pt x="1855" y="4662"/>
                      <a:pt x="3710" y="4562"/>
                      <a:pt x="4236" y="4036"/>
                    </a:cubicBezTo>
                    <a:cubicBezTo>
                      <a:pt x="4788" y="3509"/>
                      <a:pt x="6292" y="2958"/>
                      <a:pt x="6292" y="2958"/>
                    </a:cubicBezTo>
                    <a:cubicBezTo>
                      <a:pt x="6292" y="1229"/>
                      <a:pt x="5891" y="151"/>
                      <a:pt x="5891" y="151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7573;p110">
                <a:extLst>
                  <a:ext uri="{FF2B5EF4-FFF2-40B4-BE49-F238E27FC236}">
                    <a16:creationId xmlns:a16="http://schemas.microsoft.com/office/drawing/2014/main" id="{3345A1FA-6E5C-9F48-A700-BF167DAEE0B2}"/>
                  </a:ext>
                </a:extLst>
              </p:cNvPr>
              <p:cNvSpPr/>
              <p:nvPr/>
            </p:nvSpPr>
            <p:spPr>
              <a:xfrm>
                <a:off x="5155550" y="2057675"/>
                <a:ext cx="135975" cy="635375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25415" extrusionOk="0">
                    <a:moveTo>
                      <a:pt x="351" y="1003"/>
                    </a:moveTo>
                    <a:cubicBezTo>
                      <a:pt x="351" y="1003"/>
                      <a:pt x="0" y="8346"/>
                      <a:pt x="126" y="10752"/>
                    </a:cubicBezTo>
                    <a:cubicBezTo>
                      <a:pt x="251" y="13133"/>
                      <a:pt x="852" y="25088"/>
                      <a:pt x="852" y="25088"/>
                    </a:cubicBezTo>
                    <a:cubicBezTo>
                      <a:pt x="2406" y="25414"/>
                      <a:pt x="3384" y="25088"/>
                      <a:pt x="3384" y="25088"/>
                    </a:cubicBezTo>
                    <a:cubicBezTo>
                      <a:pt x="3885" y="15940"/>
                      <a:pt x="3885" y="13309"/>
                      <a:pt x="4035" y="11930"/>
                    </a:cubicBezTo>
                    <a:cubicBezTo>
                      <a:pt x="4161" y="10577"/>
                      <a:pt x="4361" y="6617"/>
                      <a:pt x="4361" y="6617"/>
                    </a:cubicBezTo>
                    <a:cubicBezTo>
                      <a:pt x="5439" y="4361"/>
                      <a:pt x="4311" y="1404"/>
                      <a:pt x="3760" y="702"/>
                    </a:cubicBezTo>
                    <a:cubicBezTo>
                      <a:pt x="3233" y="0"/>
                      <a:pt x="351" y="1003"/>
                      <a:pt x="351" y="1003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574;p110">
                <a:extLst>
                  <a:ext uri="{FF2B5EF4-FFF2-40B4-BE49-F238E27FC236}">
                    <a16:creationId xmlns:a16="http://schemas.microsoft.com/office/drawing/2014/main" id="{5610D8E2-67FF-0964-019A-914732E3EBB1}"/>
                  </a:ext>
                </a:extLst>
              </p:cNvPr>
              <p:cNvSpPr/>
              <p:nvPr/>
            </p:nvSpPr>
            <p:spPr>
              <a:xfrm>
                <a:off x="5284625" y="2728725"/>
                <a:ext cx="88375" cy="155425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6217" extrusionOk="0">
                    <a:moveTo>
                      <a:pt x="827" y="702"/>
                    </a:moveTo>
                    <a:cubicBezTo>
                      <a:pt x="727" y="2056"/>
                      <a:pt x="251" y="3635"/>
                      <a:pt x="126" y="4437"/>
                    </a:cubicBezTo>
                    <a:cubicBezTo>
                      <a:pt x="0" y="5239"/>
                      <a:pt x="276" y="5690"/>
                      <a:pt x="476" y="5940"/>
                    </a:cubicBezTo>
                    <a:cubicBezTo>
                      <a:pt x="652" y="6216"/>
                      <a:pt x="2933" y="5464"/>
                      <a:pt x="3233" y="4587"/>
                    </a:cubicBezTo>
                    <a:cubicBezTo>
                      <a:pt x="3534" y="3710"/>
                      <a:pt x="2908" y="2958"/>
                      <a:pt x="2857" y="1304"/>
                    </a:cubicBezTo>
                    <a:cubicBezTo>
                      <a:pt x="2131" y="1"/>
                      <a:pt x="827" y="702"/>
                      <a:pt x="827" y="702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7575;p110">
                <a:extLst>
                  <a:ext uri="{FF2B5EF4-FFF2-40B4-BE49-F238E27FC236}">
                    <a16:creationId xmlns:a16="http://schemas.microsoft.com/office/drawing/2014/main" id="{7ADF0E14-CC69-D94B-1B4D-73D9006425FD}"/>
                  </a:ext>
                </a:extLst>
              </p:cNvPr>
              <p:cNvSpPr/>
              <p:nvPr/>
            </p:nvSpPr>
            <p:spPr>
              <a:xfrm>
                <a:off x="5223225" y="2062675"/>
                <a:ext cx="155400" cy="71682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28673" extrusionOk="0">
                    <a:moveTo>
                      <a:pt x="0" y="1379"/>
                    </a:moveTo>
                    <a:cubicBezTo>
                      <a:pt x="0" y="1379"/>
                      <a:pt x="401" y="8046"/>
                      <a:pt x="1003" y="10277"/>
                    </a:cubicBezTo>
                    <a:cubicBezTo>
                      <a:pt x="1629" y="12482"/>
                      <a:pt x="2181" y="19024"/>
                      <a:pt x="2431" y="20151"/>
                    </a:cubicBezTo>
                    <a:cubicBezTo>
                      <a:pt x="2707" y="21279"/>
                      <a:pt x="3033" y="28297"/>
                      <a:pt x="3033" y="28297"/>
                    </a:cubicBezTo>
                    <a:cubicBezTo>
                      <a:pt x="4436" y="28673"/>
                      <a:pt x="5539" y="28297"/>
                      <a:pt x="5539" y="28297"/>
                    </a:cubicBezTo>
                    <a:cubicBezTo>
                      <a:pt x="5514" y="21730"/>
                      <a:pt x="5664" y="16392"/>
                      <a:pt x="5539" y="14587"/>
                    </a:cubicBezTo>
                    <a:cubicBezTo>
                      <a:pt x="5414" y="12783"/>
                      <a:pt x="5589" y="7445"/>
                      <a:pt x="5589" y="7445"/>
                    </a:cubicBezTo>
                    <a:cubicBezTo>
                      <a:pt x="6166" y="4938"/>
                      <a:pt x="6216" y="4637"/>
                      <a:pt x="5589" y="2983"/>
                    </a:cubicBezTo>
                    <a:cubicBezTo>
                      <a:pt x="4963" y="1329"/>
                      <a:pt x="2306" y="1"/>
                      <a:pt x="0" y="13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7576;p110">
                <a:extLst>
                  <a:ext uri="{FF2B5EF4-FFF2-40B4-BE49-F238E27FC236}">
                    <a16:creationId xmlns:a16="http://schemas.microsoft.com/office/drawing/2014/main" id="{0F661DFD-2DB5-B6AD-C7EA-BBC9C23CD274}"/>
                  </a:ext>
                </a:extLst>
              </p:cNvPr>
              <p:cNvSpPr/>
              <p:nvPr/>
            </p:nvSpPr>
            <p:spPr>
              <a:xfrm>
                <a:off x="4928100" y="1701150"/>
                <a:ext cx="330225" cy="292000"/>
              </a:xfrm>
              <a:custGeom>
                <a:avLst/>
                <a:gdLst/>
                <a:ahLst/>
                <a:cxnLst/>
                <a:rect l="l" t="t" r="r" b="b"/>
                <a:pathLst>
                  <a:path w="13209" h="11680" extrusionOk="0">
                    <a:moveTo>
                      <a:pt x="10527" y="1"/>
                    </a:moveTo>
                    <a:cubicBezTo>
                      <a:pt x="8221" y="652"/>
                      <a:pt x="6993" y="6442"/>
                      <a:pt x="6341" y="7745"/>
                    </a:cubicBezTo>
                    <a:cubicBezTo>
                      <a:pt x="5690" y="9048"/>
                      <a:pt x="326" y="9349"/>
                      <a:pt x="326" y="9349"/>
                    </a:cubicBezTo>
                    <a:cubicBezTo>
                      <a:pt x="1" y="10477"/>
                      <a:pt x="903" y="11680"/>
                      <a:pt x="903" y="11680"/>
                    </a:cubicBezTo>
                    <a:cubicBezTo>
                      <a:pt x="6091" y="11454"/>
                      <a:pt x="7920" y="11028"/>
                      <a:pt x="8873" y="8973"/>
                    </a:cubicBezTo>
                    <a:cubicBezTo>
                      <a:pt x="9825" y="6943"/>
                      <a:pt x="13209" y="702"/>
                      <a:pt x="10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577;p110">
                <a:extLst>
                  <a:ext uri="{FF2B5EF4-FFF2-40B4-BE49-F238E27FC236}">
                    <a16:creationId xmlns:a16="http://schemas.microsoft.com/office/drawing/2014/main" id="{B98825A1-3289-65D4-3D8B-AA28228D7C2F}"/>
                  </a:ext>
                </a:extLst>
              </p:cNvPr>
              <p:cNvSpPr/>
              <p:nvPr/>
            </p:nvSpPr>
            <p:spPr>
              <a:xfrm>
                <a:off x="5123600" y="1698650"/>
                <a:ext cx="315175" cy="511300"/>
              </a:xfrm>
              <a:custGeom>
                <a:avLst/>
                <a:gdLst/>
                <a:ahLst/>
                <a:cxnLst/>
                <a:rect l="l" t="t" r="r" b="b"/>
                <a:pathLst>
                  <a:path w="12607" h="20452" extrusionOk="0">
                    <a:moveTo>
                      <a:pt x="2707" y="101"/>
                    </a:moveTo>
                    <a:cubicBezTo>
                      <a:pt x="4762" y="0"/>
                      <a:pt x="9499" y="1078"/>
                      <a:pt x="11053" y="3058"/>
                    </a:cubicBezTo>
                    <a:cubicBezTo>
                      <a:pt x="12607" y="5063"/>
                      <a:pt x="10351" y="8572"/>
                      <a:pt x="9800" y="10702"/>
                    </a:cubicBezTo>
                    <a:cubicBezTo>
                      <a:pt x="9273" y="12807"/>
                      <a:pt x="10050" y="18146"/>
                      <a:pt x="10050" y="18647"/>
                    </a:cubicBezTo>
                    <a:cubicBezTo>
                      <a:pt x="7644" y="20251"/>
                      <a:pt x="1805" y="20452"/>
                      <a:pt x="1153" y="18071"/>
                    </a:cubicBezTo>
                    <a:cubicBezTo>
                      <a:pt x="877" y="15464"/>
                      <a:pt x="1479" y="12356"/>
                      <a:pt x="1504" y="10827"/>
                    </a:cubicBezTo>
                    <a:cubicBezTo>
                      <a:pt x="1429" y="7569"/>
                      <a:pt x="0" y="1078"/>
                      <a:pt x="2707" y="1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578;p110">
                <a:extLst>
                  <a:ext uri="{FF2B5EF4-FFF2-40B4-BE49-F238E27FC236}">
                    <a16:creationId xmlns:a16="http://schemas.microsoft.com/office/drawing/2014/main" id="{3568EA57-0715-8FEE-C695-4F6BEA43A0D1}"/>
                  </a:ext>
                </a:extLst>
              </p:cNvPr>
              <p:cNvSpPr/>
              <p:nvPr/>
            </p:nvSpPr>
            <p:spPr>
              <a:xfrm>
                <a:off x="5141750" y="1701150"/>
                <a:ext cx="99025" cy="514450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20578" extrusionOk="0">
                    <a:moveTo>
                      <a:pt x="3735" y="477"/>
                    </a:moveTo>
                    <a:cubicBezTo>
                      <a:pt x="2432" y="5113"/>
                      <a:pt x="2106" y="10301"/>
                      <a:pt x="2232" y="12256"/>
                    </a:cubicBezTo>
                    <a:cubicBezTo>
                      <a:pt x="2357" y="14236"/>
                      <a:pt x="2432" y="20577"/>
                      <a:pt x="2432" y="20577"/>
                    </a:cubicBezTo>
                    <a:cubicBezTo>
                      <a:pt x="878" y="19775"/>
                      <a:pt x="227" y="18296"/>
                      <a:pt x="227" y="17620"/>
                    </a:cubicBezTo>
                    <a:cubicBezTo>
                      <a:pt x="227" y="16943"/>
                      <a:pt x="803" y="11204"/>
                      <a:pt x="778" y="10727"/>
                    </a:cubicBezTo>
                    <a:cubicBezTo>
                      <a:pt x="753" y="10276"/>
                      <a:pt x="1" y="5013"/>
                      <a:pt x="227" y="2632"/>
                    </a:cubicBezTo>
                    <a:cubicBezTo>
                      <a:pt x="427" y="276"/>
                      <a:pt x="1981" y="1"/>
                      <a:pt x="1981" y="1"/>
                    </a:cubicBezTo>
                    <a:lnTo>
                      <a:pt x="3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579;p110">
                <a:extLst>
                  <a:ext uri="{FF2B5EF4-FFF2-40B4-BE49-F238E27FC236}">
                    <a16:creationId xmlns:a16="http://schemas.microsoft.com/office/drawing/2014/main" id="{095C6B07-A2A6-3B23-BBDA-7968CEE0232D}"/>
                  </a:ext>
                </a:extLst>
              </p:cNvPr>
              <p:cNvSpPr/>
              <p:nvPr/>
            </p:nvSpPr>
            <p:spPr>
              <a:xfrm>
                <a:off x="5180600" y="1573950"/>
                <a:ext cx="2260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332" extrusionOk="0">
                    <a:moveTo>
                      <a:pt x="903" y="1"/>
                    </a:moveTo>
                    <a:cubicBezTo>
                      <a:pt x="1" y="277"/>
                      <a:pt x="903" y="2332"/>
                      <a:pt x="903" y="23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580;p110">
                <a:extLst>
                  <a:ext uri="{FF2B5EF4-FFF2-40B4-BE49-F238E27FC236}">
                    <a16:creationId xmlns:a16="http://schemas.microsoft.com/office/drawing/2014/main" id="{817BADA2-E4B2-3C80-4C9C-0B1D2B1A2825}"/>
                  </a:ext>
                </a:extLst>
              </p:cNvPr>
              <p:cNvSpPr/>
              <p:nvPr/>
            </p:nvSpPr>
            <p:spPr>
              <a:xfrm>
                <a:off x="5193775" y="1531975"/>
                <a:ext cx="140375" cy="201150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8046" extrusionOk="0">
                    <a:moveTo>
                      <a:pt x="351" y="1931"/>
                    </a:moveTo>
                    <a:cubicBezTo>
                      <a:pt x="351" y="1931"/>
                      <a:pt x="0" y="3134"/>
                      <a:pt x="125" y="4061"/>
                    </a:cubicBezTo>
                    <a:cubicBezTo>
                      <a:pt x="251" y="5013"/>
                      <a:pt x="351" y="6868"/>
                      <a:pt x="1178" y="7444"/>
                    </a:cubicBezTo>
                    <a:cubicBezTo>
                      <a:pt x="1980" y="8046"/>
                      <a:pt x="3183" y="7369"/>
                      <a:pt x="3960" y="6692"/>
                    </a:cubicBezTo>
                    <a:cubicBezTo>
                      <a:pt x="4737" y="6016"/>
                      <a:pt x="5564" y="4788"/>
                      <a:pt x="5589" y="3309"/>
                    </a:cubicBezTo>
                    <a:cubicBezTo>
                      <a:pt x="5614" y="1830"/>
                      <a:pt x="5038" y="1"/>
                      <a:pt x="2882" y="101"/>
                    </a:cubicBezTo>
                    <a:cubicBezTo>
                      <a:pt x="752" y="201"/>
                      <a:pt x="351" y="1931"/>
                      <a:pt x="351" y="19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581;p110">
                <a:extLst>
                  <a:ext uri="{FF2B5EF4-FFF2-40B4-BE49-F238E27FC236}">
                    <a16:creationId xmlns:a16="http://schemas.microsoft.com/office/drawing/2014/main" id="{9BB1DC3A-162E-4D84-54CB-AA22AE61B3CB}"/>
                  </a:ext>
                </a:extLst>
              </p:cNvPr>
              <p:cNvSpPr/>
              <p:nvPr/>
            </p:nvSpPr>
            <p:spPr>
              <a:xfrm>
                <a:off x="5228850" y="1666075"/>
                <a:ext cx="86500" cy="127200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5088" extrusionOk="0">
                    <a:moveTo>
                      <a:pt x="3083" y="0"/>
                    </a:moveTo>
                    <a:cubicBezTo>
                      <a:pt x="3083" y="0"/>
                      <a:pt x="2933" y="1930"/>
                      <a:pt x="3434" y="2632"/>
                    </a:cubicBezTo>
                    <a:cubicBezTo>
                      <a:pt x="3459" y="3108"/>
                      <a:pt x="2106" y="5088"/>
                      <a:pt x="778" y="4737"/>
                    </a:cubicBezTo>
                    <a:cubicBezTo>
                      <a:pt x="1" y="4536"/>
                      <a:pt x="76" y="3634"/>
                      <a:pt x="76" y="3634"/>
                    </a:cubicBezTo>
                    <a:cubicBezTo>
                      <a:pt x="176" y="2932"/>
                      <a:pt x="76" y="1253"/>
                      <a:pt x="76" y="125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7582;p110">
                <a:extLst>
                  <a:ext uri="{FF2B5EF4-FFF2-40B4-BE49-F238E27FC236}">
                    <a16:creationId xmlns:a16="http://schemas.microsoft.com/office/drawing/2014/main" id="{96D2713A-AA32-01D3-1FCC-2B506885B21E}"/>
                  </a:ext>
                </a:extLst>
              </p:cNvPr>
              <p:cNvSpPr/>
              <p:nvPr/>
            </p:nvSpPr>
            <p:spPr>
              <a:xfrm>
                <a:off x="5181225" y="1481225"/>
                <a:ext cx="196150" cy="1967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7871" extrusionOk="0">
                    <a:moveTo>
                      <a:pt x="327" y="2382"/>
                    </a:moveTo>
                    <a:cubicBezTo>
                      <a:pt x="1" y="3459"/>
                      <a:pt x="352" y="3860"/>
                      <a:pt x="1279" y="4186"/>
                    </a:cubicBezTo>
                    <a:cubicBezTo>
                      <a:pt x="2206" y="4487"/>
                      <a:pt x="4688" y="3785"/>
                      <a:pt x="4688" y="3785"/>
                    </a:cubicBezTo>
                    <a:cubicBezTo>
                      <a:pt x="4512" y="4963"/>
                      <a:pt x="4888" y="5565"/>
                      <a:pt x="4888" y="5565"/>
                    </a:cubicBezTo>
                    <a:cubicBezTo>
                      <a:pt x="5289" y="4412"/>
                      <a:pt x="5665" y="5013"/>
                      <a:pt x="5715" y="5940"/>
                    </a:cubicBezTo>
                    <a:cubicBezTo>
                      <a:pt x="5740" y="6868"/>
                      <a:pt x="5214" y="6843"/>
                      <a:pt x="5214" y="6843"/>
                    </a:cubicBezTo>
                    <a:cubicBezTo>
                      <a:pt x="5264" y="7620"/>
                      <a:pt x="5515" y="7870"/>
                      <a:pt x="5515" y="7870"/>
                    </a:cubicBezTo>
                    <a:cubicBezTo>
                      <a:pt x="6492" y="7194"/>
                      <a:pt x="7846" y="2607"/>
                      <a:pt x="6066" y="2507"/>
                    </a:cubicBezTo>
                    <a:cubicBezTo>
                      <a:pt x="6041" y="903"/>
                      <a:pt x="978" y="1"/>
                      <a:pt x="327" y="238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7583;p110">
                <a:extLst>
                  <a:ext uri="{FF2B5EF4-FFF2-40B4-BE49-F238E27FC236}">
                    <a16:creationId xmlns:a16="http://schemas.microsoft.com/office/drawing/2014/main" id="{971A3464-75F6-4F64-18D0-B878A5D92CBF}"/>
                  </a:ext>
                </a:extLst>
              </p:cNvPr>
              <p:cNvSpPr/>
              <p:nvPr/>
            </p:nvSpPr>
            <p:spPr>
              <a:xfrm>
                <a:off x="5255800" y="1724325"/>
                <a:ext cx="170450" cy="500675"/>
              </a:xfrm>
              <a:custGeom>
                <a:avLst/>
                <a:gdLst/>
                <a:ahLst/>
                <a:cxnLst/>
                <a:rect l="l" t="t" r="r" b="b"/>
                <a:pathLst>
                  <a:path w="6818" h="20027" extrusionOk="0">
                    <a:moveTo>
                      <a:pt x="2431" y="1"/>
                    </a:moveTo>
                    <a:cubicBezTo>
                      <a:pt x="853" y="3359"/>
                      <a:pt x="0" y="6417"/>
                      <a:pt x="51" y="9174"/>
                    </a:cubicBezTo>
                    <a:cubicBezTo>
                      <a:pt x="126" y="11956"/>
                      <a:pt x="677" y="20026"/>
                      <a:pt x="677" y="20026"/>
                    </a:cubicBezTo>
                    <a:cubicBezTo>
                      <a:pt x="3459" y="19349"/>
                      <a:pt x="5339" y="18572"/>
                      <a:pt x="5865" y="17620"/>
                    </a:cubicBezTo>
                    <a:cubicBezTo>
                      <a:pt x="4687" y="14512"/>
                      <a:pt x="4261" y="12407"/>
                      <a:pt x="4487" y="11530"/>
                    </a:cubicBezTo>
                    <a:cubicBezTo>
                      <a:pt x="4737" y="10628"/>
                      <a:pt x="6817" y="3861"/>
                      <a:pt x="5740" y="1856"/>
                    </a:cubicBezTo>
                    <a:cubicBezTo>
                      <a:pt x="4712" y="753"/>
                      <a:pt x="2431" y="1"/>
                      <a:pt x="24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7584;p110">
                <a:extLst>
                  <a:ext uri="{FF2B5EF4-FFF2-40B4-BE49-F238E27FC236}">
                    <a16:creationId xmlns:a16="http://schemas.microsoft.com/office/drawing/2014/main" id="{4096D1B2-640D-9FE9-3BF5-9F0492E303E3}"/>
                  </a:ext>
                </a:extLst>
              </p:cNvPr>
              <p:cNvSpPr/>
              <p:nvPr/>
            </p:nvSpPr>
            <p:spPr>
              <a:xfrm>
                <a:off x="5317200" y="1740625"/>
                <a:ext cx="343375" cy="288250"/>
              </a:xfrm>
              <a:custGeom>
                <a:avLst/>
                <a:gdLst/>
                <a:ahLst/>
                <a:cxnLst/>
                <a:rect l="l" t="t" r="r" b="b"/>
                <a:pathLst>
                  <a:path w="13735" h="11530" extrusionOk="0">
                    <a:moveTo>
                      <a:pt x="2557" y="652"/>
                    </a:moveTo>
                    <a:cubicBezTo>
                      <a:pt x="4462" y="1605"/>
                      <a:pt x="5840" y="6166"/>
                      <a:pt x="7294" y="7570"/>
                    </a:cubicBezTo>
                    <a:cubicBezTo>
                      <a:pt x="8121" y="8372"/>
                      <a:pt x="12181" y="9399"/>
                      <a:pt x="13309" y="9424"/>
                    </a:cubicBezTo>
                    <a:cubicBezTo>
                      <a:pt x="13735" y="10427"/>
                      <a:pt x="12958" y="11529"/>
                      <a:pt x="12958" y="11529"/>
                    </a:cubicBezTo>
                    <a:cubicBezTo>
                      <a:pt x="6016" y="10878"/>
                      <a:pt x="5715" y="10502"/>
                      <a:pt x="3585" y="7770"/>
                    </a:cubicBezTo>
                    <a:cubicBezTo>
                      <a:pt x="928" y="4412"/>
                      <a:pt x="1" y="1"/>
                      <a:pt x="2557" y="6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7585;p110">
                <a:extLst>
                  <a:ext uri="{FF2B5EF4-FFF2-40B4-BE49-F238E27FC236}">
                    <a16:creationId xmlns:a16="http://schemas.microsoft.com/office/drawing/2014/main" id="{211E7C2D-5A5A-8152-CED5-19B8C62923DC}"/>
                  </a:ext>
                </a:extLst>
              </p:cNvPr>
              <p:cNvSpPr/>
              <p:nvPr/>
            </p:nvSpPr>
            <p:spPr>
              <a:xfrm>
                <a:off x="5248275" y="1713050"/>
                <a:ext cx="68325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3836" extrusionOk="0">
                    <a:moveTo>
                      <a:pt x="2382" y="1"/>
                    </a:moveTo>
                    <a:cubicBezTo>
                      <a:pt x="2382" y="51"/>
                      <a:pt x="2732" y="452"/>
                      <a:pt x="2732" y="452"/>
                    </a:cubicBezTo>
                    <a:cubicBezTo>
                      <a:pt x="2732" y="452"/>
                      <a:pt x="2056" y="1956"/>
                      <a:pt x="1805" y="2607"/>
                    </a:cubicBezTo>
                    <a:cubicBezTo>
                      <a:pt x="1555" y="3284"/>
                      <a:pt x="903" y="3835"/>
                      <a:pt x="903" y="3835"/>
                    </a:cubicBezTo>
                    <a:lnTo>
                      <a:pt x="1" y="2858"/>
                    </a:lnTo>
                    <a:cubicBezTo>
                      <a:pt x="1229" y="2206"/>
                      <a:pt x="2382" y="1"/>
                      <a:pt x="2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7586;p110">
                <a:extLst>
                  <a:ext uri="{FF2B5EF4-FFF2-40B4-BE49-F238E27FC236}">
                    <a16:creationId xmlns:a16="http://schemas.microsoft.com/office/drawing/2014/main" id="{BFC8C9C0-B263-C9AE-8B82-7F44D66C8A34}"/>
                  </a:ext>
                </a:extLst>
              </p:cNvPr>
              <p:cNvSpPr/>
              <p:nvPr/>
            </p:nvSpPr>
            <p:spPr>
              <a:xfrm>
                <a:off x="5635500" y="1972450"/>
                <a:ext cx="13285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2508" extrusionOk="0">
                    <a:moveTo>
                      <a:pt x="427" y="477"/>
                    </a:moveTo>
                    <a:cubicBezTo>
                      <a:pt x="427" y="477"/>
                      <a:pt x="1379" y="201"/>
                      <a:pt x="2106" y="201"/>
                    </a:cubicBezTo>
                    <a:cubicBezTo>
                      <a:pt x="2833" y="226"/>
                      <a:pt x="3559" y="1"/>
                      <a:pt x="3710" y="1"/>
                    </a:cubicBezTo>
                    <a:cubicBezTo>
                      <a:pt x="3860" y="26"/>
                      <a:pt x="3810" y="577"/>
                      <a:pt x="2807" y="703"/>
                    </a:cubicBezTo>
                    <a:cubicBezTo>
                      <a:pt x="3635" y="928"/>
                      <a:pt x="4336" y="1053"/>
                      <a:pt x="4838" y="903"/>
                    </a:cubicBezTo>
                    <a:cubicBezTo>
                      <a:pt x="5314" y="728"/>
                      <a:pt x="5264" y="1404"/>
                      <a:pt x="4838" y="1855"/>
                    </a:cubicBezTo>
                    <a:cubicBezTo>
                      <a:pt x="4412" y="2307"/>
                      <a:pt x="3685" y="2382"/>
                      <a:pt x="3208" y="2432"/>
                    </a:cubicBezTo>
                    <a:cubicBezTo>
                      <a:pt x="2707" y="2507"/>
                      <a:pt x="777" y="2131"/>
                      <a:pt x="201" y="1906"/>
                    </a:cubicBezTo>
                    <a:cubicBezTo>
                      <a:pt x="0" y="778"/>
                      <a:pt x="427" y="477"/>
                      <a:pt x="427" y="4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7587;p110">
                <a:extLst>
                  <a:ext uri="{FF2B5EF4-FFF2-40B4-BE49-F238E27FC236}">
                    <a16:creationId xmlns:a16="http://schemas.microsoft.com/office/drawing/2014/main" id="{0605D773-C5FF-6EA9-6ABE-BCF515151116}"/>
                  </a:ext>
                </a:extLst>
              </p:cNvPr>
              <p:cNvSpPr/>
              <p:nvPr/>
            </p:nvSpPr>
            <p:spPr>
              <a:xfrm>
                <a:off x="5216950" y="1722450"/>
                <a:ext cx="3135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3184" extrusionOk="0">
                    <a:moveTo>
                      <a:pt x="677" y="101"/>
                    </a:moveTo>
                    <a:cubicBezTo>
                      <a:pt x="752" y="1"/>
                      <a:pt x="953" y="1981"/>
                      <a:pt x="1254" y="2482"/>
                    </a:cubicBezTo>
                    <a:cubicBezTo>
                      <a:pt x="677" y="3033"/>
                      <a:pt x="326" y="3184"/>
                      <a:pt x="326" y="3184"/>
                    </a:cubicBezTo>
                    <a:cubicBezTo>
                      <a:pt x="326" y="3184"/>
                      <a:pt x="1" y="953"/>
                      <a:pt x="677" y="1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7588;p110">
                <a:extLst>
                  <a:ext uri="{FF2B5EF4-FFF2-40B4-BE49-F238E27FC236}">
                    <a16:creationId xmlns:a16="http://schemas.microsoft.com/office/drawing/2014/main" id="{B5F850F6-A5F7-86FE-04DC-93941B3C971F}"/>
                  </a:ext>
                </a:extLst>
              </p:cNvPr>
              <p:cNvSpPr/>
              <p:nvPr/>
            </p:nvSpPr>
            <p:spPr>
              <a:xfrm>
                <a:off x="5230725" y="1783850"/>
                <a:ext cx="363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80" extrusionOk="0">
                    <a:moveTo>
                      <a:pt x="778" y="1"/>
                    </a:moveTo>
                    <a:lnTo>
                      <a:pt x="1" y="452"/>
                    </a:lnTo>
                    <a:cubicBezTo>
                      <a:pt x="176" y="1079"/>
                      <a:pt x="201" y="1480"/>
                      <a:pt x="201" y="1480"/>
                    </a:cubicBezTo>
                    <a:lnTo>
                      <a:pt x="903" y="1480"/>
                    </a:lnTo>
                    <a:lnTo>
                      <a:pt x="1455" y="7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7589;p110">
                <a:extLst>
                  <a:ext uri="{FF2B5EF4-FFF2-40B4-BE49-F238E27FC236}">
                    <a16:creationId xmlns:a16="http://schemas.microsoft.com/office/drawing/2014/main" id="{D0C46F96-312F-4362-05A2-6CAC853D491C}"/>
                  </a:ext>
                </a:extLst>
              </p:cNvPr>
              <p:cNvSpPr/>
              <p:nvPr/>
            </p:nvSpPr>
            <p:spPr>
              <a:xfrm>
                <a:off x="5209425" y="1813300"/>
                <a:ext cx="45150" cy="268825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0753" extrusionOk="0">
                    <a:moveTo>
                      <a:pt x="1053" y="302"/>
                    </a:moveTo>
                    <a:cubicBezTo>
                      <a:pt x="1" y="5815"/>
                      <a:pt x="101" y="9224"/>
                      <a:pt x="101" y="9224"/>
                    </a:cubicBezTo>
                    <a:lnTo>
                      <a:pt x="627" y="10753"/>
                    </a:lnTo>
                    <a:lnTo>
                      <a:pt x="1805" y="9049"/>
                    </a:lnTo>
                    <a:cubicBezTo>
                      <a:pt x="1805" y="9049"/>
                      <a:pt x="953" y="2557"/>
                      <a:pt x="1755" y="302"/>
                    </a:cubicBezTo>
                    <a:cubicBezTo>
                      <a:pt x="1329" y="1"/>
                      <a:pt x="1053" y="302"/>
                      <a:pt x="1053" y="3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7590;p110">
                <a:extLst>
                  <a:ext uri="{FF2B5EF4-FFF2-40B4-BE49-F238E27FC236}">
                    <a16:creationId xmlns:a16="http://schemas.microsoft.com/office/drawing/2014/main" id="{0412134B-C995-0555-A32B-881EFFBCE8D5}"/>
                  </a:ext>
                </a:extLst>
              </p:cNvPr>
              <p:cNvSpPr/>
              <p:nvPr/>
            </p:nvSpPr>
            <p:spPr>
              <a:xfrm>
                <a:off x="3940000" y="1902900"/>
                <a:ext cx="374725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14989" h="6518" extrusionOk="0">
                    <a:moveTo>
                      <a:pt x="1805" y="151"/>
                    </a:moveTo>
                    <a:cubicBezTo>
                      <a:pt x="1805" y="151"/>
                      <a:pt x="5389" y="2683"/>
                      <a:pt x="6868" y="3510"/>
                    </a:cubicBezTo>
                    <a:cubicBezTo>
                      <a:pt x="8372" y="4337"/>
                      <a:pt x="14186" y="1053"/>
                      <a:pt x="14186" y="1053"/>
                    </a:cubicBezTo>
                    <a:cubicBezTo>
                      <a:pt x="14186" y="1053"/>
                      <a:pt x="14988" y="1480"/>
                      <a:pt x="14637" y="2733"/>
                    </a:cubicBezTo>
                    <a:cubicBezTo>
                      <a:pt x="10828" y="5314"/>
                      <a:pt x="7996" y="6517"/>
                      <a:pt x="6868" y="6267"/>
                    </a:cubicBezTo>
                    <a:cubicBezTo>
                      <a:pt x="5740" y="6016"/>
                      <a:pt x="2306" y="4011"/>
                      <a:pt x="1153" y="3384"/>
                    </a:cubicBezTo>
                    <a:cubicBezTo>
                      <a:pt x="1" y="2758"/>
                      <a:pt x="226" y="1"/>
                      <a:pt x="1805" y="151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7591;p110">
                <a:extLst>
                  <a:ext uri="{FF2B5EF4-FFF2-40B4-BE49-F238E27FC236}">
                    <a16:creationId xmlns:a16="http://schemas.microsoft.com/office/drawing/2014/main" id="{8C212536-36CD-96AB-ED88-819901C87399}"/>
                  </a:ext>
                </a:extLst>
              </p:cNvPr>
              <p:cNvSpPr/>
              <p:nvPr/>
            </p:nvSpPr>
            <p:spPr>
              <a:xfrm>
                <a:off x="3968825" y="2921075"/>
                <a:ext cx="1632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082" extrusionOk="0">
                    <a:moveTo>
                      <a:pt x="0" y="26"/>
                    </a:moveTo>
                    <a:cubicBezTo>
                      <a:pt x="76" y="1054"/>
                      <a:pt x="176" y="2081"/>
                      <a:pt x="176" y="2081"/>
                    </a:cubicBezTo>
                    <a:lnTo>
                      <a:pt x="401" y="2081"/>
                    </a:lnTo>
                    <a:cubicBezTo>
                      <a:pt x="401" y="2081"/>
                      <a:pt x="401" y="527"/>
                      <a:pt x="652" y="853"/>
                    </a:cubicBezTo>
                    <a:cubicBezTo>
                      <a:pt x="627" y="1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7592;p110">
                <a:extLst>
                  <a:ext uri="{FF2B5EF4-FFF2-40B4-BE49-F238E27FC236}">
                    <a16:creationId xmlns:a16="http://schemas.microsoft.com/office/drawing/2014/main" id="{6B95353D-7026-8A84-0A95-9D590C65E666}"/>
                  </a:ext>
                </a:extLst>
              </p:cNvPr>
              <p:cNvSpPr/>
              <p:nvPr/>
            </p:nvSpPr>
            <p:spPr>
              <a:xfrm>
                <a:off x="3951275" y="2533875"/>
                <a:ext cx="107175" cy="44675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17870" extrusionOk="0">
                    <a:moveTo>
                      <a:pt x="3885" y="17268"/>
                    </a:moveTo>
                    <a:cubicBezTo>
                      <a:pt x="4011" y="17268"/>
                      <a:pt x="4161" y="17143"/>
                      <a:pt x="4286" y="16968"/>
                    </a:cubicBezTo>
                    <a:cubicBezTo>
                      <a:pt x="4061" y="16692"/>
                      <a:pt x="3810" y="16416"/>
                      <a:pt x="3660" y="16216"/>
                    </a:cubicBezTo>
                    <a:cubicBezTo>
                      <a:pt x="3184" y="15514"/>
                      <a:pt x="2382" y="13985"/>
                      <a:pt x="2332" y="13308"/>
                    </a:cubicBezTo>
                    <a:cubicBezTo>
                      <a:pt x="2281" y="12632"/>
                      <a:pt x="2707" y="5439"/>
                      <a:pt x="2833" y="4562"/>
                    </a:cubicBezTo>
                    <a:cubicBezTo>
                      <a:pt x="2933" y="3684"/>
                      <a:pt x="3259" y="376"/>
                      <a:pt x="3234" y="176"/>
                    </a:cubicBezTo>
                    <a:cubicBezTo>
                      <a:pt x="3209" y="0"/>
                      <a:pt x="151" y="1353"/>
                      <a:pt x="151" y="1353"/>
                    </a:cubicBezTo>
                    <a:cubicBezTo>
                      <a:pt x="201" y="1629"/>
                      <a:pt x="602" y="3358"/>
                      <a:pt x="452" y="4461"/>
                    </a:cubicBezTo>
                    <a:cubicBezTo>
                      <a:pt x="276" y="5564"/>
                      <a:pt x="1" y="6291"/>
                      <a:pt x="151" y="8095"/>
                    </a:cubicBezTo>
                    <a:cubicBezTo>
                      <a:pt x="301" y="9900"/>
                      <a:pt x="1179" y="12807"/>
                      <a:pt x="878" y="14186"/>
                    </a:cubicBezTo>
                    <a:cubicBezTo>
                      <a:pt x="878" y="14211"/>
                      <a:pt x="878" y="14236"/>
                      <a:pt x="878" y="14261"/>
                    </a:cubicBezTo>
                    <a:cubicBezTo>
                      <a:pt x="1755" y="15489"/>
                      <a:pt x="2081" y="17870"/>
                      <a:pt x="3885" y="172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7593;p110">
                <a:extLst>
                  <a:ext uri="{FF2B5EF4-FFF2-40B4-BE49-F238E27FC236}">
                    <a16:creationId xmlns:a16="http://schemas.microsoft.com/office/drawing/2014/main" id="{E4B6DAAA-01F6-315D-4B9A-1E049638B218}"/>
                  </a:ext>
                </a:extLst>
              </p:cNvPr>
              <p:cNvSpPr/>
              <p:nvPr/>
            </p:nvSpPr>
            <p:spPr>
              <a:xfrm>
                <a:off x="3965700" y="2890375"/>
                <a:ext cx="1190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312" extrusionOk="0">
                    <a:moveTo>
                      <a:pt x="3709" y="2708"/>
                    </a:moveTo>
                    <a:cubicBezTo>
                      <a:pt x="3584" y="2883"/>
                      <a:pt x="3434" y="3008"/>
                      <a:pt x="3308" y="3008"/>
                    </a:cubicBezTo>
                    <a:cubicBezTo>
                      <a:pt x="1504" y="3610"/>
                      <a:pt x="1178" y="1229"/>
                      <a:pt x="301" y="1"/>
                    </a:cubicBezTo>
                    <a:cubicBezTo>
                      <a:pt x="0" y="1304"/>
                      <a:pt x="125" y="1454"/>
                      <a:pt x="376" y="1630"/>
                    </a:cubicBezTo>
                    <a:cubicBezTo>
                      <a:pt x="602" y="1830"/>
                      <a:pt x="1454" y="2858"/>
                      <a:pt x="1604" y="3585"/>
                    </a:cubicBezTo>
                    <a:cubicBezTo>
                      <a:pt x="1755" y="4312"/>
                      <a:pt x="4035" y="4236"/>
                      <a:pt x="4461" y="4086"/>
                    </a:cubicBezTo>
                    <a:cubicBezTo>
                      <a:pt x="4762" y="3986"/>
                      <a:pt x="4236" y="3334"/>
                      <a:pt x="3709" y="2708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7594;p110">
                <a:extLst>
                  <a:ext uri="{FF2B5EF4-FFF2-40B4-BE49-F238E27FC236}">
                    <a16:creationId xmlns:a16="http://schemas.microsoft.com/office/drawing/2014/main" id="{A1610CE0-7FDE-054B-0799-7EF05471009C}"/>
                  </a:ext>
                </a:extLst>
              </p:cNvPr>
              <p:cNvSpPr/>
              <p:nvPr/>
            </p:nvSpPr>
            <p:spPr>
              <a:xfrm>
                <a:off x="3823450" y="2538250"/>
                <a:ext cx="99025" cy="52572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21029" extrusionOk="0">
                    <a:moveTo>
                      <a:pt x="2708" y="7369"/>
                    </a:moveTo>
                    <a:cubicBezTo>
                      <a:pt x="2607" y="8171"/>
                      <a:pt x="2131" y="14361"/>
                      <a:pt x="2206" y="15389"/>
                    </a:cubicBezTo>
                    <a:cubicBezTo>
                      <a:pt x="2257" y="16016"/>
                      <a:pt x="2557" y="16993"/>
                      <a:pt x="2758" y="17795"/>
                    </a:cubicBezTo>
                    <a:cubicBezTo>
                      <a:pt x="2858" y="18296"/>
                      <a:pt x="2933" y="18722"/>
                      <a:pt x="2858" y="18923"/>
                    </a:cubicBezTo>
                    <a:cubicBezTo>
                      <a:pt x="2683" y="19449"/>
                      <a:pt x="2683" y="21028"/>
                      <a:pt x="1830" y="20677"/>
                    </a:cubicBezTo>
                    <a:cubicBezTo>
                      <a:pt x="978" y="20326"/>
                      <a:pt x="402" y="19224"/>
                      <a:pt x="577" y="18021"/>
                    </a:cubicBezTo>
                    <a:cubicBezTo>
                      <a:pt x="753" y="16793"/>
                      <a:pt x="552" y="16216"/>
                      <a:pt x="602" y="15489"/>
                    </a:cubicBezTo>
                    <a:cubicBezTo>
                      <a:pt x="652" y="14762"/>
                      <a:pt x="151" y="10276"/>
                      <a:pt x="76" y="8672"/>
                    </a:cubicBezTo>
                    <a:cubicBezTo>
                      <a:pt x="1" y="7068"/>
                      <a:pt x="527" y="6291"/>
                      <a:pt x="577" y="5239"/>
                    </a:cubicBezTo>
                    <a:cubicBezTo>
                      <a:pt x="627" y="4161"/>
                      <a:pt x="302" y="1930"/>
                      <a:pt x="302" y="1930"/>
                    </a:cubicBezTo>
                    <a:cubicBezTo>
                      <a:pt x="302" y="1930"/>
                      <a:pt x="3961" y="1"/>
                      <a:pt x="3660" y="2331"/>
                    </a:cubicBezTo>
                    <a:cubicBezTo>
                      <a:pt x="3359" y="4662"/>
                      <a:pt x="2783" y="6567"/>
                      <a:pt x="2708" y="73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7595;p110">
                <a:extLst>
                  <a:ext uri="{FF2B5EF4-FFF2-40B4-BE49-F238E27FC236}">
                    <a16:creationId xmlns:a16="http://schemas.microsoft.com/office/drawing/2014/main" id="{A9A6B57E-C235-81A4-B44B-CC79E7DC2A50}"/>
                  </a:ext>
                </a:extLst>
              </p:cNvPr>
              <p:cNvSpPr/>
              <p:nvPr/>
            </p:nvSpPr>
            <p:spPr>
              <a:xfrm>
                <a:off x="3783350" y="2247525"/>
                <a:ext cx="268200" cy="420450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6818" extrusionOk="0">
                    <a:moveTo>
                      <a:pt x="502" y="1379"/>
                    </a:moveTo>
                    <a:cubicBezTo>
                      <a:pt x="1" y="3885"/>
                      <a:pt x="1204" y="5564"/>
                      <a:pt x="1404" y="6141"/>
                    </a:cubicBezTo>
                    <a:cubicBezTo>
                      <a:pt x="1630" y="6717"/>
                      <a:pt x="928" y="13860"/>
                      <a:pt x="928" y="13860"/>
                    </a:cubicBezTo>
                    <a:cubicBezTo>
                      <a:pt x="2858" y="16818"/>
                      <a:pt x="9625" y="14988"/>
                      <a:pt x="10728" y="13133"/>
                    </a:cubicBezTo>
                    <a:cubicBezTo>
                      <a:pt x="10577" y="8722"/>
                      <a:pt x="10201" y="1529"/>
                      <a:pt x="10226" y="752"/>
                    </a:cubicBezTo>
                    <a:cubicBezTo>
                      <a:pt x="10277" y="0"/>
                      <a:pt x="502" y="1379"/>
                      <a:pt x="502" y="1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7596;p110">
                <a:extLst>
                  <a:ext uri="{FF2B5EF4-FFF2-40B4-BE49-F238E27FC236}">
                    <a16:creationId xmlns:a16="http://schemas.microsoft.com/office/drawing/2014/main" id="{FED73EC3-CCE2-2B3E-0E10-6E4A342EC589}"/>
                  </a:ext>
                </a:extLst>
              </p:cNvPr>
              <p:cNvSpPr/>
              <p:nvPr/>
            </p:nvSpPr>
            <p:spPr>
              <a:xfrm>
                <a:off x="3833475" y="2983125"/>
                <a:ext cx="65825" cy="80850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3234" extrusionOk="0">
                    <a:moveTo>
                      <a:pt x="2607" y="1203"/>
                    </a:moveTo>
                    <a:cubicBezTo>
                      <a:pt x="2557" y="2256"/>
                      <a:pt x="2282" y="3233"/>
                      <a:pt x="1429" y="2882"/>
                    </a:cubicBezTo>
                    <a:cubicBezTo>
                      <a:pt x="577" y="2531"/>
                      <a:pt x="1" y="1429"/>
                      <a:pt x="176" y="226"/>
                    </a:cubicBezTo>
                    <a:cubicBezTo>
                      <a:pt x="627" y="1554"/>
                      <a:pt x="2382" y="1504"/>
                      <a:pt x="2357" y="0"/>
                    </a:cubicBezTo>
                    <a:cubicBezTo>
                      <a:pt x="2457" y="501"/>
                      <a:pt x="2632" y="978"/>
                      <a:pt x="2607" y="1203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7597;p110">
                <a:extLst>
                  <a:ext uri="{FF2B5EF4-FFF2-40B4-BE49-F238E27FC236}">
                    <a16:creationId xmlns:a16="http://schemas.microsoft.com/office/drawing/2014/main" id="{5BA376D1-FE28-0C73-4E9C-CE6B95838457}"/>
                  </a:ext>
                </a:extLst>
              </p:cNvPr>
              <p:cNvSpPr/>
              <p:nvPr/>
            </p:nvSpPr>
            <p:spPr>
              <a:xfrm>
                <a:off x="3914300" y="1699275"/>
                <a:ext cx="85875" cy="17420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6968" extrusionOk="0">
                    <a:moveTo>
                      <a:pt x="1856" y="0"/>
                    </a:moveTo>
                    <a:cubicBezTo>
                      <a:pt x="3008" y="1128"/>
                      <a:pt x="3410" y="2081"/>
                      <a:pt x="3234" y="3183"/>
                    </a:cubicBezTo>
                    <a:cubicBezTo>
                      <a:pt x="3059" y="4261"/>
                      <a:pt x="2858" y="5640"/>
                      <a:pt x="3435" y="6066"/>
                    </a:cubicBezTo>
                    <a:cubicBezTo>
                      <a:pt x="2232" y="6968"/>
                      <a:pt x="1" y="5640"/>
                      <a:pt x="51" y="5389"/>
                    </a:cubicBezTo>
                    <a:cubicBezTo>
                      <a:pt x="101" y="5163"/>
                      <a:pt x="1304" y="1655"/>
                      <a:pt x="1404" y="16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7598;p110">
                <a:extLst>
                  <a:ext uri="{FF2B5EF4-FFF2-40B4-BE49-F238E27FC236}">
                    <a16:creationId xmlns:a16="http://schemas.microsoft.com/office/drawing/2014/main" id="{1E96C018-552C-C731-12DE-87A67D256FBE}"/>
                  </a:ext>
                </a:extLst>
              </p:cNvPr>
              <p:cNvSpPr/>
              <p:nvPr/>
            </p:nvSpPr>
            <p:spPr>
              <a:xfrm>
                <a:off x="3732600" y="1875350"/>
                <a:ext cx="318950" cy="508800"/>
              </a:xfrm>
              <a:custGeom>
                <a:avLst/>
                <a:gdLst/>
                <a:ahLst/>
                <a:cxnLst/>
                <a:rect l="l" t="t" r="r" b="b"/>
                <a:pathLst>
                  <a:path w="12758" h="20352" extrusionOk="0">
                    <a:moveTo>
                      <a:pt x="10101" y="1253"/>
                    </a:moveTo>
                    <a:cubicBezTo>
                      <a:pt x="7620" y="0"/>
                      <a:pt x="3334" y="727"/>
                      <a:pt x="1680" y="2556"/>
                    </a:cubicBezTo>
                    <a:cubicBezTo>
                      <a:pt x="1" y="4411"/>
                      <a:pt x="3510" y="7795"/>
                      <a:pt x="4086" y="9750"/>
                    </a:cubicBezTo>
                    <a:cubicBezTo>
                      <a:pt x="4687" y="11704"/>
                      <a:pt x="677" y="17193"/>
                      <a:pt x="1981" y="18872"/>
                    </a:cubicBezTo>
                    <a:cubicBezTo>
                      <a:pt x="4587" y="20351"/>
                      <a:pt x="12056" y="19323"/>
                      <a:pt x="12758" y="17118"/>
                    </a:cubicBezTo>
                    <a:cubicBezTo>
                      <a:pt x="12733" y="13860"/>
                      <a:pt x="10778" y="10978"/>
                      <a:pt x="11254" y="9624"/>
                    </a:cubicBezTo>
                    <a:cubicBezTo>
                      <a:pt x="11279" y="8747"/>
                      <a:pt x="12532" y="5890"/>
                      <a:pt x="12031" y="4787"/>
                    </a:cubicBezTo>
                    <a:cubicBezTo>
                      <a:pt x="11003" y="2556"/>
                      <a:pt x="11229" y="1930"/>
                      <a:pt x="10101" y="12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7599;p110">
                <a:extLst>
                  <a:ext uri="{FF2B5EF4-FFF2-40B4-BE49-F238E27FC236}">
                    <a16:creationId xmlns:a16="http://schemas.microsoft.com/office/drawing/2014/main" id="{A8F62EC5-CE35-C442-203B-EA5CB07E9E7A}"/>
                  </a:ext>
                </a:extLst>
              </p:cNvPr>
              <p:cNvSpPr/>
              <p:nvPr/>
            </p:nvSpPr>
            <p:spPr>
              <a:xfrm>
                <a:off x="3846025" y="1688625"/>
                <a:ext cx="140375" cy="20052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8021" extrusionOk="0">
                    <a:moveTo>
                      <a:pt x="5288" y="1930"/>
                    </a:moveTo>
                    <a:cubicBezTo>
                      <a:pt x="5288" y="1930"/>
                      <a:pt x="5614" y="3108"/>
                      <a:pt x="5489" y="4061"/>
                    </a:cubicBezTo>
                    <a:cubicBezTo>
                      <a:pt x="5364" y="4988"/>
                      <a:pt x="5288" y="6843"/>
                      <a:pt x="4461" y="7444"/>
                    </a:cubicBezTo>
                    <a:cubicBezTo>
                      <a:pt x="3634" y="8020"/>
                      <a:pt x="2456" y="7344"/>
                      <a:pt x="1654" y="6667"/>
                    </a:cubicBezTo>
                    <a:cubicBezTo>
                      <a:pt x="877" y="6015"/>
                      <a:pt x="50" y="4787"/>
                      <a:pt x="25" y="3284"/>
                    </a:cubicBezTo>
                    <a:cubicBezTo>
                      <a:pt x="0" y="1805"/>
                      <a:pt x="602" y="0"/>
                      <a:pt x="2732" y="76"/>
                    </a:cubicBezTo>
                    <a:cubicBezTo>
                      <a:pt x="4862" y="176"/>
                      <a:pt x="5288" y="1930"/>
                      <a:pt x="5288" y="19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7600;p110">
                <a:extLst>
                  <a:ext uri="{FF2B5EF4-FFF2-40B4-BE49-F238E27FC236}">
                    <a16:creationId xmlns:a16="http://schemas.microsoft.com/office/drawing/2014/main" id="{23F771D4-E02A-B5AC-1EB5-69E96877FF7E}"/>
                  </a:ext>
                </a:extLst>
              </p:cNvPr>
              <p:cNvSpPr/>
              <p:nvPr/>
            </p:nvSpPr>
            <p:spPr>
              <a:xfrm>
                <a:off x="3879225" y="1842750"/>
                <a:ext cx="72075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089" extrusionOk="0">
                    <a:moveTo>
                      <a:pt x="301" y="1"/>
                    </a:moveTo>
                    <a:cubicBezTo>
                      <a:pt x="301" y="1"/>
                      <a:pt x="452" y="1906"/>
                      <a:pt x="26" y="2607"/>
                    </a:cubicBezTo>
                    <a:cubicBezTo>
                      <a:pt x="0" y="3084"/>
                      <a:pt x="1128" y="5089"/>
                      <a:pt x="2231" y="4738"/>
                    </a:cubicBezTo>
                    <a:cubicBezTo>
                      <a:pt x="2883" y="4537"/>
                      <a:pt x="2807" y="3610"/>
                      <a:pt x="2807" y="3610"/>
                    </a:cubicBezTo>
                    <a:cubicBezTo>
                      <a:pt x="2732" y="2908"/>
                      <a:pt x="2807" y="1229"/>
                      <a:pt x="2807" y="122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7601;p110">
                <a:extLst>
                  <a:ext uri="{FF2B5EF4-FFF2-40B4-BE49-F238E27FC236}">
                    <a16:creationId xmlns:a16="http://schemas.microsoft.com/office/drawing/2014/main" id="{EECA662F-902D-57BD-1758-F38511FA6495}"/>
                  </a:ext>
                </a:extLst>
              </p:cNvPr>
              <p:cNvSpPr/>
              <p:nvPr/>
            </p:nvSpPr>
            <p:spPr>
              <a:xfrm>
                <a:off x="3804025" y="1672950"/>
                <a:ext cx="124725" cy="223100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8924" extrusionOk="0">
                    <a:moveTo>
                      <a:pt x="4988" y="2607"/>
                    </a:moveTo>
                    <a:cubicBezTo>
                      <a:pt x="4562" y="4136"/>
                      <a:pt x="3209" y="4487"/>
                      <a:pt x="3209" y="4487"/>
                    </a:cubicBezTo>
                    <a:cubicBezTo>
                      <a:pt x="3008" y="6517"/>
                      <a:pt x="3485" y="7971"/>
                      <a:pt x="4136" y="8297"/>
                    </a:cubicBezTo>
                    <a:cubicBezTo>
                      <a:pt x="2357" y="8923"/>
                      <a:pt x="1329" y="8447"/>
                      <a:pt x="853" y="7495"/>
                    </a:cubicBezTo>
                    <a:cubicBezTo>
                      <a:pt x="377" y="6542"/>
                      <a:pt x="1" y="2457"/>
                      <a:pt x="1981" y="1229"/>
                    </a:cubicBezTo>
                    <a:cubicBezTo>
                      <a:pt x="3986" y="1"/>
                      <a:pt x="4988" y="2607"/>
                      <a:pt x="4988" y="26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7602;p110">
                <a:extLst>
                  <a:ext uri="{FF2B5EF4-FFF2-40B4-BE49-F238E27FC236}">
                    <a16:creationId xmlns:a16="http://schemas.microsoft.com/office/drawing/2014/main" id="{835BFC9B-40B1-7582-8FB0-436C8AC859B7}"/>
                  </a:ext>
                </a:extLst>
              </p:cNvPr>
              <p:cNvSpPr/>
              <p:nvPr/>
            </p:nvSpPr>
            <p:spPr>
              <a:xfrm>
                <a:off x="3879850" y="1669825"/>
                <a:ext cx="10402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3610" extrusionOk="0">
                    <a:moveTo>
                      <a:pt x="1955" y="2732"/>
                    </a:moveTo>
                    <a:cubicBezTo>
                      <a:pt x="2582" y="3559"/>
                      <a:pt x="3935" y="3610"/>
                      <a:pt x="4161" y="3559"/>
                    </a:cubicBezTo>
                    <a:cubicBezTo>
                      <a:pt x="4136" y="351"/>
                      <a:pt x="1028" y="0"/>
                      <a:pt x="1" y="1178"/>
                    </a:cubicBezTo>
                    <a:cubicBezTo>
                      <a:pt x="828" y="2782"/>
                      <a:pt x="1955" y="2732"/>
                      <a:pt x="1955" y="27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7603;p110">
                <a:extLst>
                  <a:ext uri="{FF2B5EF4-FFF2-40B4-BE49-F238E27FC236}">
                    <a16:creationId xmlns:a16="http://schemas.microsoft.com/office/drawing/2014/main" id="{E56BEB84-AAB3-A98B-2B0D-59E58EC70861}"/>
                  </a:ext>
                </a:extLst>
              </p:cNvPr>
              <p:cNvSpPr/>
              <p:nvPr/>
            </p:nvSpPr>
            <p:spPr>
              <a:xfrm>
                <a:off x="3853525" y="1943000"/>
                <a:ext cx="131625" cy="248775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9951" extrusionOk="0">
                    <a:moveTo>
                      <a:pt x="602" y="6793"/>
                    </a:moveTo>
                    <a:cubicBezTo>
                      <a:pt x="728" y="6743"/>
                      <a:pt x="1" y="1003"/>
                      <a:pt x="1" y="1003"/>
                    </a:cubicBezTo>
                    <a:lnTo>
                      <a:pt x="5064" y="1"/>
                    </a:lnTo>
                    <a:lnTo>
                      <a:pt x="5264" y="8873"/>
                    </a:lnTo>
                    <a:lnTo>
                      <a:pt x="678" y="99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7604;p110">
                <a:extLst>
                  <a:ext uri="{FF2B5EF4-FFF2-40B4-BE49-F238E27FC236}">
                    <a16:creationId xmlns:a16="http://schemas.microsoft.com/office/drawing/2014/main" id="{51FB4B2F-8F14-2EF7-8528-3E69EFE12CCD}"/>
                  </a:ext>
                </a:extLst>
              </p:cNvPr>
              <p:cNvSpPr/>
              <p:nvPr/>
            </p:nvSpPr>
            <p:spPr>
              <a:xfrm>
                <a:off x="3936250" y="2018825"/>
                <a:ext cx="789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4237" extrusionOk="0">
                    <a:moveTo>
                      <a:pt x="0" y="2306"/>
                    </a:moveTo>
                    <a:cubicBezTo>
                      <a:pt x="0" y="2306"/>
                      <a:pt x="1604" y="727"/>
                      <a:pt x="1955" y="351"/>
                    </a:cubicBezTo>
                    <a:cubicBezTo>
                      <a:pt x="2331" y="0"/>
                      <a:pt x="2331" y="477"/>
                      <a:pt x="1855" y="1329"/>
                    </a:cubicBezTo>
                    <a:cubicBezTo>
                      <a:pt x="2582" y="1504"/>
                      <a:pt x="3058" y="2482"/>
                      <a:pt x="3108" y="2807"/>
                    </a:cubicBezTo>
                    <a:cubicBezTo>
                      <a:pt x="3158" y="3158"/>
                      <a:pt x="2231" y="4036"/>
                      <a:pt x="1955" y="4136"/>
                    </a:cubicBezTo>
                    <a:cubicBezTo>
                      <a:pt x="1704" y="4236"/>
                      <a:pt x="627" y="4136"/>
                      <a:pt x="627" y="413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7605;p110">
                <a:extLst>
                  <a:ext uri="{FF2B5EF4-FFF2-40B4-BE49-F238E27FC236}">
                    <a16:creationId xmlns:a16="http://schemas.microsoft.com/office/drawing/2014/main" id="{82722B46-0369-A71D-7736-9B5BF7BFDAA6}"/>
                  </a:ext>
                </a:extLst>
              </p:cNvPr>
              <p:cNvSpPr/>
              <p:nvPr/>
            </p:nvSpPr>
            <p:spPr>
              <a:xfrm>
                <a:off x="3748275" y="1927975"/>
                <a:ext cx="223075" cy="28260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11304" extrusionOk="0">
                    <a:moveTo>
                      <a:pt x="1855" y="76"/>
                    </a:moveTo>
                    <a:cubicBezTo>
                      <a:pt x="3233" y="151"/>
                      <a:pt x="3459" y="7645"/>
                      <a:pt x="3459" y="7645"/>
                    </a:cubicBezTo>
                    <a:cubicBezTo>
                      <a:pt x="3459" y="7645"/>
                      <a:pt x="7243" y="5890"/>
                      <a:pt x="7519" y="5940"/>
                    </a:cubicBezTo>
                    <a:cubicBezTo>
                      <a:pt x="8923" y="6241"/>
                      <a:pt x="8146" y="7770"/>
                      <a:pt x="8146" y="7770"/>
                    </a:cubicBezTo>
                    <a:cubicBezTo>
                      <a:pt x="5188" y="10025"/>
                      <a:pt x="3985" y="11304"/>
                      <a:pt x="2532" y="11028"/>
                    </a:cubicBezTo>
                    <a:cubicBezTo>
                      <a:pt x="1103" y="10752"/>
                      <a:pt x="0" y="5589"/>
                      <a:pt x="50" y="3259"/>
                    </a:cubicBezTo>
                    <a:cubicBezTo>
                      <a:pt x="101" y="928"/>
                      <a:pt x="978" y="0"/>
                      <a:pt x="1855" y="76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7606;p110">
                <a:extLst>
                  <a:ext uri="{FF2B5EF4-FFF2-40B4-BE49-F238E27FC236}">
                    <a16:creationId xmlns:a16="http://schemas.microsoft.com/office/drawing/2014/main" id="{3AA18E59-77C8-2402-CF89-961442B8D153}"/>
                  </a:ext>
                </a:extLst>
              </p:cNvPr>
              <p:cNvSpPr/>
              <p:nvPr/>
            </p:nvSpPr>
            <p:spPr>
              <a:xfrm>
                <a:off x="4044000" y="1672325"/>
                <a:ext cx="118927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47571" h="47595" extrusionOk="0">
                    <a:moveTo>
                      <a:pt x="23786" y="1"/>
                    </a:moveTo>
                    <a:cubicBezTo>
                      <a:pt x="10653" y="1"/>
                      <a:pt x="1" y="10652"/>
                      <a:pt x="1" y="23785"/>
                    </a:cubicBezTo>
                    <a:cubicBezTo>
                      <a:pt x="1" y="26467"/>
                      <a:pt x="427" y="29049"/>
                      <a:pt x="1254" y="31455"/>
                    </a:cubicBezTo>
                    <a:cubicBezTo>
                      <a:pt x="4387" y="40703"/>
                      <a:pt x="13059" y="47369"/>
                      <a:pt x="23284" y="47570"/>
                    </a:cubicBezTo>
                    <a:cubicBezTo>
                      <a:pt x="23460" y="47595"/>
                      <a:pt x="23610" y="47595"/>
                      <a:pt x="23786" y="47595"/>
                    </a:cubicBezTo>
                    <a:cubicBezTo>
                      <a:pt x="23936" y="47595"/>
                      <a:pt x="24111" y="47570"/>
                      <a:pt x="24262" y="47570"/>
                    </a:cubicBezTo>
                    <a:cubicBezTo>
                      <a:pt x="34512" y="47369"/>
                      <a:pt x="43159" y="40703"/>
                      <a:pt x="46317" y="31455"/>
                    </a:cubicBezTo>
                    <a:cubicBezTo>
                      <a:pt x="47119" y="29049"/>
                      <a:pt x="47570" y="26467"/>
                      <a:pt x="47570" y="23785"/>
                    </a:cubicBezTo>
                    <a:cubicBezTo>
                      <a:pt x="47570" y="10652"/>
                      <a:pt x="36918" y="1"/>
                      <a:pt x="23786" y="1"/>
                    </a:cubicBezTo>
                    <a:close/>
                  </a:path>
                </a:pathLst>
              </a:custGeom>
              <a:solidFill>
                <a:srgbClr val="85C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7607;p110">
                <a:extLst>
                  <a:ext uri="{FF2B5EF4-FFF2-40B4-BE49-F238E27FC236}">
                    <a16:creationId xmlns:a16="http://schemas.microsoft.com/office/drawing/2014/main" id="{56882C69-EA87-8336-C162-EA5AB832AF31}"/>
                  </a:ext>
                </a:extLst>
              </p:cNvPr>
              <p:cNvSpPr/>
              <p:nvPr/>
            </p:nvSpPr>
            <p:spPr>
              <a:xfrm>
                <a:off x="4075350" y="2252525"/>
                <a:ext cx="1126575" cy="609675"/>
              </a:xfrm>
              <a:custGeom>
                <a:avLst/>
                <a:gdLst/>
                <a:ahLst/>
                <a:cxnLst/>
                <a:rect l="l" t="t" r="r" b="b"/>
                <a:pathLst>
                  <a:path w="45063" h="24387" extrusionOk="0">
                    <a:moveTo>
                      <a:pt x="22532" y="1"/>
                    </a:moveTo>
                    <a:cubicBezTo>
                      <a:pt x="12080" y="1"/>
                      <a:pt x="3183" y="3434"/>
                      <a:pt x="0" y="8247"/>
                    </a:cubicBezTo>
                    <a:cubicBezTo>
                      <a:pt x="3133" y="17495"/>
                      <a:pt x="11805" y="24161"/>
                      <a:pt x="22030" y="24362"/>
                    </a:cubicBezTo>
                    <a:cubicBezTo>
                      <a:pt x="22206" y="24387"/>
                      <a:pt x="22356" y="24387"/>
                      <a:pt x="22532" y="24387"/>
                    </a:cubicBezTo>
                    <a:cubicBezTo>
                      <a:pt x="22682" y="24387"/>
                      <a:pt x="22857" y="24362"/>
                      <a:pt x="23008" y="24362"/>
                    </a:cubicBezTo>
                    <a:cubicBezTo>
                      <a:pt x="33258" y="24161"/>
                      <a:pt x="41905" y="17495"/>
                      <a:pt x="45063" y="8247"/>
                    </a:cubicBezTo>
                    <a:cubicBezTo>
                      <a:pt x="41855" y="3434"/>
                      <a:pt x="32983" y="1"/>
                      <a:pt x="22532" y="1"/>
                    </a:cubicBezTo>
                    <a:close/>
                  </a:path>
                </a:pathLst>
              </a:custGeom>
              <a:solidFill>
                <a:srgbClr val="8FD7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7608;p110">
                <a:extLst>
                  <a:ext uri="{FF2B5EF4-FFF2-40B4-BE49-F238E27FC236}">
                    <a16:creationId xmlns:a16="http://schemas.microsoft.com/office/drawing/2014/main" id="{00D14946-AE5D-3240-D8F3-2577DBC9F0E2}"/>
                  </a:ext>
                </a:extLst>
              </p:cNvPr>
              <p:cNvSpPr/>
              <p:nvPr/>
            </p:nvSpPr>
            <p:spPr>
              <a:xfrm>
                <a:off x="4025225" y="1912550"/>
                <a:ext cx="1225575" cy="354425"/>
              </a:xfrm>
              <a:custGeom>
                <a:avLst/>
                <a:gdLst/>
                <a:ahLst/>
                <a:cxnLst/>
                <a:rect l="l" t="t" r="r" b="b"/>
                <a:pathLst>
                  <a:path w="49023" h="14177" extrusionOk="0">
                    <a:moveTo>
                      <a:pt x="24394" y="0"/>
                    </a:moveTo>
                    <a:cubicBezTo>
                      <a:pt x="18153" y="0"/>
                      <a:pt x="11926" y="1366"/>
                      <a:pt x="7193" y="4101"/>
                    </a:cubicBezTo>
                    <a:cubicBezTo>
                      <a:pt x="2531" y="6783"/>
                      <a:pt x="0" y="10367"/>
                      <a:pt x="50" y="14176"/>
                    </a:cubicBezTo>
                    <a:lnTo>
                      <a:pt x="301" y="14176"/>
                    </a:lnTo>
                    <a:cubicBezTo>
                      <a:pt x="251" y="10467"/>
                      <a:pt x="2757" y="6958"/>
                      <a:pt x="7318" y="4327"/>
                    </a:cubicBezTo>
                    <a:cubicBezTo>
                      <a:pt x="12014" y="1604"/>
                      <a:pt x="18197" y="244"/>
                      <a:pt x="24391" y="244"/>
                    </a:cubicBezTo>
                    <a:cubicBezTo>
                      <a:pt x="30628" y="244"/>
                      <a:pt x="36876" y="1623"/>
                      <a:pt x="41629" y="4377"/>
                    </a:cubicBezTo>
                    <a:cubicBezTo>
                      <a:pt x="46191" y="7008"/>
                      <a:pt x="48722" y="10492"/>
                      <a:pt x="48772" y="14176"/>
                    </a:cubicBezTo>
                    <a:lnTo>
                      <a:pt x="49023" y="14176"/>
                    </a:lnTo>
                    <a:cubicBezTo>
                      <a:pt x="48973" y="10392"/>
                      <a:pt x="46391" y="6833"/>
                      <a:pt x="41780" y="4151"/>
                    </a:cubicBezTo>
                    <a:cubicBezTo>
                      <a:pt x="36976" y="1385"/>
                      <a:pt x="30678" y="0"/>
                      <a:pt x="24394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7609;p110">
                <a:extLst>
                  <a:ext uri="{FF2B5EF4-FFF2-40B4-BE49-F238E27FC236}">
                    <a16:creationId xmlns:a16="http://schemas.microsoft.com/office/drawing/2014/main" id="{88E9DADA-71CC-E8D3-859F-93418D13083A}"/>
                  </a:ext>
                </a:extLst>
              </p:cNvPr>
              <p:cNvSpPr/>
              <p:nvPr/>
            </p:nvSpPr>
            <p:spPr>
              <a:xfrm>
                <a:off x="4336000" y="1735000"/>
                <a:ext cx="733725" cy="1085850"/>
              </a:xfrm>
              <a:custGeom>
                <a:avLst/>
                <a:gdLst/>
                <a:ahLst/>
                <a:cxnLst/>
                <a:rect l="l" t="t" r="r" b="b"/>
                <a:pathLst>
                  <a:path w="29349" h="43434" extrusionOk="0">
                    <a:moveTo>
                      <a:pt x="23735" y="0"/>
                    </a:moveTo>
                    <a:lnTo>
                      <a:pt x="23634" y="226"/>
                    </a:lnTo>
                    <a:cubicBezTo>
                      <a:pt x="27118" y="1880"/>
                      <a:pt x="29098" y="5965"/>
                      <a:pt x="29098" y="11404"/>
                    </a:cubicBezTo>
                    <a:cubicBezTo>
                      <a:pt x="29098" y="22181"/>
                      <a:pt x="21454" y="35389"/>
                      <a:pt x="12030" y="40827"/>
                    </a:cubicBezTo>
                    <a:cubicBezTo>
                      <a:pt x="9346" y="42387"/>
                      <a:pt x="6751" y="43175"/>
                      <a:pt x="4418" y="43175"/>
                    </a:cubicBezTo>
                    <a:cubicBezTo>
                      <a:pt x="2852" y="43175"/>
                      <a:pt x="1404" y="42820"/>
                      <a:pt x="126" y="42106"/>
                    </a:cubicBezTo>
                    <a:lnTo>
                      <a:pt x="0" y="42331"/>
                    </a:lnTo>
                    <a:cubicBezTo>
                      <a:pt x="1303" y="43058"/>
                      <a:pt x="2807" y="43434"/>
                      <a:pt x="4411" y="43434"/>
                    </a:cubicBezTo>
                    <a:cubicBezTo>
                      <a:pt x="6792" y="43434"/>
                      <a:pt x="9424" y="42632"/>
                      <a:pt x="12156" y="41053"/>
                    </a:cubicBezTo>
                    <a:cubicBezTo>
                      <a:pt x="21654" y="35564"/>
                      <a:pt x="29349" y="22281"/>
                      <a:pt x="29349" y="11404"/>
                    </a:cubicBezTo>
                    <a:cubicBezTo>
                      <a:pt x="29349" y="5865"/>
                      <a:pt x="27319" y="1704"/>
                      <a:pt x="23735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7610;p110">
                <a:extLst>
                  <a:ext uri="{FF2B5EF4-FFF2-40B4-BE49-F238E27FC236}">
                    <a16:creationId xmlns:a16="http://schemas.microsoft.com/office/drawing/2014/main" id="{F2862234-9012-2D56-FCA1-4C9B34F43570}"/>
                  </a:ext>
                </a:extLst>
              </p:cNvPr>
              <p:cNvSpPr/>
              <p:nvPr/>
            </p:nvSpPr>
            <p:spPr>
              <a:xfrm>
                <a:off x="4206925" y="1735000"/>
                <a:ext cx="734350" cy="1085850"/>
              </a:xfrm>
              <a:custGeom>
                <a:avLst/>
                <a:gdLst/>
                <a:ahLst/>
                <a:cxnLst/>
                <a:rect l="l" t="t" r="r" b="b"/>
                <a:pathLst>
                  <a:path w="29374" h="43434" extrusionOk="0">
                    <a:moveTo>
                      <a:pt x="5614" y="0"/>
                    </a:moveTo>
                    <a:cubicBezTo>
                      <a:pt x="2055" y="1704"/>
                      <a:pt x="0" y="5865"/>
                      <a:pt x="0" y="11404"/>
                    </a:cubicBezTo>
                    <a:cubicBezTo>
                      <a:pt x="0" y="22281"/>
                      <a:pt x="7720" y="35564"/>
                      <a:pt x="17193" y="41053"/>
                    </a:cubicBezTo>
                    <a:cubicBezTo>
                      <a:pt x="19925" y="42632"/>
                      <a:pt x="22582" y="43434"/>
                      <a:pt x="24963" y="43434"/>
                    </a:cubicBezTo>
                    <a:cubicBezTo>
                      <a:pt x="26567" y="43434"/>
                      <a:pt x="28046" y="43058"/>
                      <a:pt x="29374" y="42331"/>
                    </a:cubicBezTo>
                    <a:lnTo>
                      <a:pt x="29249" y="42106"/>
                    </a:lnTo>
                    <a:cubicBezTo>
                      <a:pt x="27970" y="42820"/>
                      <a:pt x="26522" y="43175"/>
                      <a:pt x="24955" y="43175"/>
                    </a:cubicBezTo>
                    <a:cubicBezTo>
                      <a:pt x="22619" y="43175"/>
                      <a:pt x="20018" y="42387"/>
                      <a:pt x="17319" y="40827"/>
                    </a:cubicBezTo>
                    <a:cubicBezTo>
                      <a:pt x="7920" y="35389"/>
                      <a:pt x="251" y="22181"/>
                      <a:pt x="251" y="11404"/>
                    </a:cubicBezTo>
                    <a:cubicBezTo>
                      <a:pt x="251" y="5965"/>
                      <a:pt x="2256" y="1880"/>
                      <a:pt x="5740" y="226"/>
                    </a:cubicBezTo>
                    <a:lnTo>
                      <a:pt x="5614" y="0"/>
                    </a:ln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7611;p110">
                <a:extLst>
                  <a:ext uri="{FF2B5EF4-FFF2-40B4-BE49-F238E27FC236}">
                    <a16:creationId xmlns:a16="http://schemas.microsoft.com/office/drawing/2014/main" id="{0C4BA5E9-BB11-5CF5-453C-3369C71ABFEE}"/>
                  </a:ext>
                </a:extLst>
              </p:cNvPr>
              <p:cNvSpPr/>
              <p:nvPr/>
            </p:nvSpPr>
            <p:spPr>
              <a:xfrm>
                <a:off x="4028350" y="2266950"/>
                <a:ext cx="1220575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48823" h="19800" extrusionOk="0">
                    <a:moveTo>
                      <a:pt x="0" y="0"/>
                    </a:moveTo>
                    <a:cubicBezTo>
                      <a:pt x="0" y="10903"/>
                      <a:pt x="10953" y="19800"/>
                      <a:pt x="24412" y="19800"/>
                    </a:cubicBezTo>
                    <a:cubicBezTo>
                      <a:pt x="37870" y="19800"/>
                      <a:pt x="48823" y="10903"/>
                      <a:pt x="48823" y="0"/>
                    </a:cubicBezTo>
                    <a:lnTo>
                      <a:pt x="48572" y="0"/>
                    </a:lnTo>
                    <a:cubicBezTo>
                      <a:pt x="48572" y="10777"/>
                      <a:pt x="37720" y="19524"/>
                      <a:pt x="24412" y="19524"/>
                    </a:cubicBezTo>
                    <a:cubicBezTo>
                      <a:pt x="11078" y="19524"/>
                      <a:pt x="251" y="10777"/>
                      <a:pt x="251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7612;p110">
                <a:extLst>
                  <a:ext uri="{FF2B5EF4-FFF2-40B4-BE49-F238E27FC236}">
                    <a16:creationId xmlns:a16="http://schemas.microsoft.com/office/drawing/2014/main" id="{C6694706-89E1-73DF-BC1E-BF473E335183}"/>
                  </a:ext>
                </a:extLst>
              </p:cNvPr>
              <p:cNvSpPr/>
              <p:nvPr/>
            </p:nvSpPr>
            <p:spPr>
              <a:xfrm>
                <a:off x="4089125" y="1721325"/>
                <a:ext cx="498150" cy="1116450"/>
              </a:xfrm>
              <a:custGeom>
                <a:avLst/>
                <a:gdLst/>
                <a:ahLst/>
                <a:cxnLst/>
                <a:rect l="l" t="t" r="r" b="b"/>
                <a:pathLst>
                  <a:path w="19926" h="44658" extrusionOk="0">
                    <a:moveTo>
                      <a:pt x="15846" y="5456"/>
                    </a:moveTo>
                    <a:cubicBezTo>
                      <a:pt x="15846" y="5456"/>
                      <a:pt x="15844" y="5457"/>
                      <a:pt x="15840" y="5459"/>
                    </a:cubicBezTo>
                    <a:cubicBezTo>
                      <a:pt x="15836" y="5460"/>
                      <a:pt x="15833" y="5462"/>
                      <a:pt x="15828" y="5465"/>
                    </a:cubicBezTo>
                    <a:lnTo>
                      <a:pt x="15828" y="5465"/>
                    </a:lnTo>
                    <a:cubicBezTo>
                      <a:pt x="15840" y="5460"/>
                      <a:pt x="15846" y="5456"/>
                      <a:pt x="15846" y="5456"/>
                    </a:cubicBezTo>
                    <a:close/>
                    <a:moveTo>
                      <a:pt x="15578" y="0"/>
                    </a:moveTo>
                    <a:cubicBezTo>
                      <a:pt x="15496" y="0"/>
                      <a:pt x="15392" y="21"/>
                      <a:pt x="15264" y="71"/>
                    </a:cubicBezTo>
                    <a:cubicBezTo>
                      <a:pt x="14662" y="321"/>
                      <a:pt x="12707" y="873"/>
                      <a:pt x="12607" y="1224"/>
                    </a:cubicBezTo>
                    <a:cubicBezTo>
                      <a:pt x="12507" y="1575"/>
                      <a:pt x="12858" y="1600"/>
                      <a:pt x="11655" y="2402"/>
                    </a:cubicBezTo>
                    <a:cubicBezTo>
                      <a:pt x="10427" y="3204"/>
                      <a:pt x="9399" y="4306"/>
                      <a:pt x="8823" y="4657"/>
                    </a:cubicBezTo>
                    <a:cubicBezTo>
                      <a:pt x="8271" y="5008"/>
                      <a:pt x="8346" y="5384"/>
                      <a:pt x="7870" y="5585"/>
                    </a:cubicBezTo>
                    <a:cubicBezTo>
                      <a:pt x="7369" y="5810"/>
                      <a:pt x="7269" y="5660"/>
                      <a:pt x="6868" y="6186"/>
                    </a:cubicBezTo>
                    <a:cubicBezTo>
                      <a:pt x="6442" y="6712"/>
                      <a:pt x="4813" y="7840"/>
                      <a:pt x="4487" y="8342"/>
                    </a:cubicBezTo>
                    <a:cubicBezTo>
                      <a:pt x="4186" y="8818"/>
                      <a:pt x="2532" y="10823"/>
                      <a:pt x="1554" y="13530"/>
                    </a:cubicBezTo>
                    <a:cubicBezTo>
                      <a:pt x="577" y="16236"/>
                      <a:pt x="26" y="18818"/>
                      <a:pt x="51" y="19444"/>
                    </a:cubicBezTo>
                    <a:cubicBezTo>
                      <a:pt x="101" y="20046"/>
                      <a:pt x="0" y="22377"/>
                      <a:pt x="276" y="22803"/>
                    </a:cubicBezTo>
                    <a:cubicBezTo>
                      <a:pt x="552" y="23204"/>
                      <a:pt x="777" y="23880"/>
                      <a:pt x="853" y="24557"/>
                    </a:cubicBezTo>
                    <a:cubicBezTo>
                      <a:pt x="928" y="25259"/>
                      <a:pt x="1479" y="25635"/>
                      <a:pt x="1655" y="26061"/>
                    </a:cubicBezTo>
                    <a:cubicBezTo>
                      <a:pt x="1830" y="26462"/>
                      <a:pt x="1730" y="27414"/>
                      <a:pt x="1755" y="27690"/>
                    </a:cubicBezTo>
                    <a:cubicBezTo>
                      <a:pt x="1805" y="27966"/>
                      <a:pt x="2632" y="29495"/>
                      <a:pt x="2707" y="29745"/>
                    </a:cubicBezTo>
                    <a:cubicBezTo>
                      <a:pt x="2717" y="29787"/>
                      <a:pt x="2729" y="29803"/>
                      <a:pt x="2745" y="29803"/>
                    </a:cubicBezTo>
                    <a:cubicBezTo>
                      <a:pt x="2793" y="29803"/>
                      <a:pt x="2867" y="29650"/>
                      <a:pt x="2943" y="29650"/>
                    </a:cubicBezTo>
                    <a:cubicBezTo>
                      <a:pt x="2973" y="29650"/>
                      <a:pt x="3004" y="29675"/>
                      <a:pt x="3033" y="29745"/>
                    </a:cubicBezTo>
                    <a:cubicBezTo>
                      <a:pt x="3183" y="30021"/>
                      <a:pt x="3484" y="30698"/>
                      <a:pt x="3484" y="31424"/>
                    </a:cubicBezTo>
                    <a:cubicBezTo>
                      <a:pt x="3484" y="32151"/>
                      <a:pt x="2557" y="32201"/>
                      <a:pt x="2808" y="32853"/>
                    </a:cubicBezTo>
                    <a:cubicBezTo>
                      <a:pt x="3033" y="33505"/>
                      <a:pt x="5364" y="37364"/>
                      <a:pt x="6341" y="38743"/>
                    </a:cubicBezTo>
                    <a:cubicBezTo>
                      <a:pt x="7319" y="40146"/>
                      <a:pt x="9875" y="42402"/>
                      <a:pt x="10627" y="42853"/>
                    </a:cubicBezTo>
                    <a:lnTo>
                      <a:pt x="14587" y="44658"/>
                    </a:lnTo>
                    <a:cubicBezTo>
                      <a:pt x="14917" y="44587"/>
                      <a:pt x="14604" y="44050"/>
                      <a:pt x="15088" y="44050"/>
                    </a:cubicBezTo>
                    <a:cubicBezTo>
                      <a:pt x="15119" y="44050"/>
                      <a:pt x="15152" y="44052"/>
                      <a:pt x="15189" y="44056"/>
                    </a:cubicBezTo>
                    <a:cubicBezTo>
                      <a:pt x="15626" y="44109"/>
                      <a:pt x="16503" y="44356"/>
                      <a:pt x="17197" y="44356"/>
                    </a:cubicBezTo>
                    <a:cubicBezTo>
                      <a:pt x="17498" y="44356"/>
                      <a:pt x="17764" y="44310"/>
                      <a:pt x="17945" y="44181"/>
                    </a:cubicBezTo>
                    <a:cubicBezTo>
                      <a:pt x="18572" y="43780"/>
                      <a:pt x="17544" y="43304"/>
                      <a:pt x="18271" y="43079"/>
                    </a:cubicBezTo>
                    <a:cubicBezTo>
                      <a:pt x="18998" y="42878"/>
                      <a:pt x="19675" y="42502"/>
                      <a:pt x="19800" y="42051"/>
                    </a:cubicBezTo>
                    <a:cubicBezTo>
                      <a:pt x="19900" y="41600"/>
                      <a:pt x="19925" y="41274"/>
                      <a:pt x="19374" y="41174"/>
                    </a:cubicBezTo>
                    <a:cubicBezTo>
                      <a:pt x="18823" y="41074"/>
                      <a:pt x="18271" y="40497"/>
                      <a:pt x="17795" y="40347"/>
                    </a:cubicBezTo>
                    <a:cubicBezTo>
                      <a:pt x="17294" y="40196"/>
                      <a:pt x="16442" y="40272"/>
                      <a:pt x="15915" y="39971"/>
                    </a:cubicBezTo>
                    <a:cubicBezTo>
                      <a:pt x="15389" y="39645"/>
                      <a:pt x="14136" y="38617"/>
                      <a:pt x="13660" y="38567"/>
                    </a:cubicBezTo>
                    <a:cubicBezTo>
                      <a:pt x="13158" y="38542"/>
                      <a:pt x="12131" y="38567"/>
                      <a:pt x="12657" y="38417"/>
                    </a:cubicBezTo>
                    <a:cubicBezTo>
                      <a:pt x="13158" y="38241"/>
                      <a:pt x="13559" y="38267"/>
                      <a:pt x="13309" y="38016"/>
                    </a:cubicBezTo>
                    <a:cubicBezTo>
                      <a:pt x="13058" y="37790"/>
                      <a:pt x="12482" y="36637"/>
                      <a:pt x="12056" y="36312"/>
                    </a:cubicBezTo>
                    <a:cubicBezTo>
                      <a:pt x="11655" y="36011"/>
                      <a:pt x="10502" y="35735"/>
                      <a:pt x="9975" y="35084"/>
                    </a:cubicBezTo>
                    <a:cubicBezTo>
                      <a:pt x="9449" y="34407"/>
                      <a:pt x="8772" y="32928"/>
                      <a:pt x="8772" y="32928"/>
                    </a:cubicBezTo>
                    <a:cubicBezTo>
                      <a:pt x="8772" y="32928"/>
                      <a:pt x="7269" y="32502"/>
                      <a:pt x="6742" y="31850"/>
                    </a:cubicBezTo>
                    <a:cubicBezTo>
                      <a:pt x="6241" y="31199"/>
                      <a:pt x="5715" y="30522"/>
                      <a:pt x="5389" y="30472"/>
                    </a:cubicBezTo>
                    <a:cubicBezTo>
                      <a:pt x="5088" y="30397"/>
                      <a:pt x="4813" y="30146"/>
                      <a:pt x="4612" y="30121"/>
                    </a:cubicBezTo>
                    <a:cubicBezTo>
                      <a:pt x="4597" y="30118"/>
                      <a:pt x="4583" y="30116"/>
                      <a:pt x="4569" y="30116"/>
                    </a:cubicBezTo>
                    <a:cubicBezTo>
                      <a:pt x="4369" y="30116"/>
                      <a:pt x="4245" y="30432"/>
                      <a:pt x="4011" y="30572"/>
                    </a:cubicBezTo>
                    <a:cubicBezTo>
                      <a:pt x="3987" y="30584"/>
                      <a:pt x="3963" y="30590"/>
                      <a:pt x="3940" y="30590"/>
                    </a:cubicBezTo>
                    <a:cubicBezTo>
                      <a:pt x="3718" y="30590"/>
                      <a:pt x="3520" y="30078"/>
                      <a:pt x="3384" y="29670"/>
                    </a:cubicBezTo>
                    <a:cubicBezTo>
                      <a:pt x="3259" y="29219"/>
                      <a:pt x="2757" y="29394"/>
                      <a:pt x="2557" y="28993"/>
                    </a:cubicBezTo>
                    <a:cubicBezTo>
                      <a:pt x="2356" y="28617"/>
                      <a:pt x="2131" y="27865"/>
                      <a:pt x="2181" y="27615"/>
                    </a:cubicBezTo>
                    <a:cubicBezTo>
                      <a:pt x="2206" y="27364"/>
                      <a:pt x="2582" y="26587"/>
                      <a:pt x="2482" y="26186"/>
                    </a:cubicBezTo>
                    <a:cubicBezTo>
                      <a:pt x="2381" y="25810"/>
                      <a:pt x="1805" y="25409"/>
                      <a:pt x="1630" y="25008"/>
                    </a:cubicBezTo>
                    <a:cubicBezTo>
                      <a:pt x="1454" y="24632"/>
                      <a:pt x="1855" y="23931"/>
                      <a:pt x="2106" y="23605"/>
                    </a:cubicBezTo>
                    <a:cubicBezTo>
                      <a:pt x="2356" y="23254"/>
                      <a:pt x="2632" y="23179"/>
                      <a:pt x="2281" y="22878"/>
                    </a:cubicBezTo>
                    <a:cubicBezTo>
                      <a:pt x="2103" y="22712"/>
                      <a:pt x="1904" y="22624"/>
                      <a:pt x="1763" y="22624"/>
                    </a:cubicBezTo>
                    <a:cubicBezTo>
                      <a:pt x="1626" y="22624"/>
                      <a:pt x="1543" y="22706"/>
                      <a:pt x="1579" y="22878"/>
                    </a:cubicBezTo>
                    <a:cubicBezTo>
                      <a:pt x="1614" y="23028"/>
                      <a:pt x="1553" y="23131"/>
                      <a:pt x="1449" y="23131"/>
                    </a:cubicBezTo>
                    <a:cubicBezTo>
                      <a:pt x="1329" y="23131"/>
                      <a:pt x="1151" y="22992"/>
                      <a:pt x="1003" y="22627"/>
                    </a:cubicBezTo>
                    <a:cubicBezTo>
                      <a:pt x="727" y="21926"/>
                      <a:pt x="602" y="20296"/>
                      <a:pt x="1178" y="19670"/>
                    </a:cubicBezTo>
                    <a:cubicBezTo>
                      <a:pt x="1684" y="19095"/>
                      <a:pt x="1431" y="18373"/>
                      <a:pt x="1869" y="18373"/>
                    </a:cubicBezTo>
                    <a:cubicBezTo>
                      <a:pt x="1908" y="18373"/>
                      <a:pt x="1953" y="18379"/>
                      <a:pt x="2006" y="18392"/>
                    </a:cubicBezTo>
                    <a:cubicBezTo>
                      <a:pt x="2632" y="18542"/>
                      <a:pt x="2757" y="19018"/>
                      <a:pt x="2908" y="19494"/>
                    </a:cubicBezTo>
                    <a:cubicBezTo>
                      <a:pt x="2970" y="19745"/>
                      <a:pt x="3071" y="19895"/>
                      <a:pt x="3152" y="19895"/>
                    </a:cubicBezTo>
                    <a:cubicBezTo>
                      <a:pt x="3234" y="19895"/>
                      <a:pt x="3296" y="19745"/>
                      <a:pt x="3284" y="19394"/>
                    </a:cubicBezTo>
                    <a:lnTo>
                      <a:pt x="3284" y="19394"/>
                    </a:lnTo>
                    <a:cubicBezTo>
                      <a:pt x="3935" y="20196"/>
                      <a:pt x="3910" y="20647"/>
                      <a:pt x="4011" y="20748"/>
                    </a:cubicBezTo>
                    <a:cubicBezTo>
                      <a:pt x="4111" y="20848"/>
                      <a:pt x="4261" y="20848"/>
                      <a:pt x="4261" y="21073"/>
                    </a:cubicBezTo>
                    <a:cubicBezTo>
                      <a:pt x="4261" y="21274"/>
                      <a:pt x="4086" y="22176"/>
                      <a:pt x="4111" y="22652"/>
                    </a:cubicBezTo>
                    <a:cubicBezTo>
                      <a:pt x="4157" y="23117"/>
                      <a:pt x="4118" y="23538"/>
                      <a:pt x="4291" y="23538"/>
                    </a:cubicBezTo>
                    <a:cubicBezTo>
                      <a:pt x="4305" y="23538"/>
                      <a:pt x="4320" y="23535"/>
                      <a:pt x="4336" y="23530"/>
                    </a:cubicBezTo>
                    <a:cubicBezTo>
                      <a:pt x="4537" y="23454"/>
                      <a:pt x="4712" y="22527"/>
                      <a:pt x="4712" y="21926"/>
                    </a:cubicBezTo>
                    <a:cubicBezTo>
                      <a:pt x="4712" y="21349"/>
                      <a:pt x="4838" y="20723"/>
                      <a:pt x="5163" y="20672"/>
                    </a:cubicBezTo>
                    <a:cubicBezTo>
                      <a:pt x="5433" y="20650"/>
                      <a:pt x="5723" y="20386"/>
                      <a:pt x="6051" y="20386"/>
                    </a:cubicBezTo>
                    <a:cubicBezTo>
                      <a:pt x="6089" y="20386"/>
                      <a:pt x="6127" y="20389"/>
                      <a:pt x="6166" y="20397"/>
                    </a:cubicBezTo>
                    <a:cubicBezTo>
                      <a:pt x="6218" y="20407"/>
                      <a:pt x="6273" y="20412"/>
                      <a:pt x="6330" y="20412"/>
                    </a:cubicBezTo>
                    <a:cubicBezTo>
                      <a:pt x="6680" y="20412"/>
                      <a:pt x="7082" y="20216"/>
                      <a:pt x="7168" y="19870"/>
                    </a:cubicBezTo>
                    <a:cubicBezTo>
                      <a:pt x="7269" y="19494"/>
                      <a:pt x="8497" y="18367"/>
                      <a:pt x="8823" y="18367"/>
                    </a:cubicBezTo>
                    <a:cubicBezTo>
                      <a:pt x="9156" y="18390"/>
                      <a:pt x="9467" y="18821"/>
                      <a:pt x="9755" y="18821"/>
                    </a:cubicBezTo>
                    <a:cubicBezTo>
                      <a:pt x="9770" y="18821"/>
                      <a:pt x="9785" y="18820"/>
                      <a:pt x="9800" y="18818"/>
                    </a:cubicBezTo>
                    <a:cubicBezTo>
                      <a:pt x="10126" y="18743"/>
                      <a:pt x="9750" y="17941"/>
                      <a:pt x="10326" y="17865"/>
                    </a:cubicBezTo>
                    <a:cubicBezTo>
                      <a:pt x="10661" y="17820"/>
                      <a:pt x="10996" y="17746"/>
                      <a:pt x="11230" y="17746"/>
                    </a:cubicBezTo>
                    <a:cubicBezTo>
                      <a:pt x="11381" y="17746"/>
                      <a:pt x="11490" y="17777"/>
                      <a:pt x="11529" y="17865"/>
                    </a:cubicBezTo>
                    <a:cubicBezTo>
                      <a:pt x="11655" y="18116"/>
                      <a:pt x="10853" y="18241"/>
                      <a:pt x="11078" y="18417"/>
                    </a:cubicBezTo>
                    <a:cubicBezTo>
                      <a:pt x="11135" y="18457"/>
                      <a:pt x="11203" y="18472"/>
                      <a:pt x="11277" y="18472"/>
                    </a:cubicBezTo>
                    <a:cubicBezTo>
                      <a:pt x="11515" y="18472"/>
                      <a:pt x="11820" y="18315"/>
                      <a:pt x="12066" y="18315"/>
                    </a:cubicBezTo>
                    <a:cubicBezTo>
                      <a:pt x="12079" y="18315"/>
                      <a:pt x="12093" y="18316"/>
                      <a:pt x="12106" y="18317"/>
                    </a:cubicBezTo>
                    <a:cubicBezTo>
                      <a:pt x="12293" y="18348"/>
                      <a:pt x="12705" y="18467"/>
                      <a:pt x="12995" y="18467"/>
                    </a:cubicBezTo>
                    <a:cubicBezTo>
                      <a:pt x="13169" y="18467"/>
                      <a:pt x="13299" y="18423"/>
                      <a:pt x="13309" y="18291"/>
                    </a:cubicBezTo>
                    <a:cubicBezTo>
                      <a:pt x="13329" y="18009"/>
                      <a:pt x="13382" y="17677"/>
                      <a:pt x="13257" y="17677"/>
                    </a:cubicBezTo>
                    <a:cubicBezTo>
                      <a:pt x="13227" y="17677"/>
                      <a:pt x="13187" y="17696"/>
                      <a:pt x="13133" y="17740"/>
                    </a:cubicBezTo>
                    <a:cubicBezTo>
                      <a:pt x="12933" y="17904"/>
                      <a:pt x="12891" y="18121"/>
                      <a:pt x="12807" y="18121"/>
                    </a:cubicBezTo>
                    <a:cubicBezTo>
                      <a:pt x="12775" y="18121"/>
                      <a:pt x="12737" y="18091"/>
                      <a:pt x="12682" y="18016"/>
                    </a:cubicBezTo>
                    <a:cubicBezTo>
                      <a:pt x="12482" y="17740"/>
                      <a:pt x="12231" y="17690"/>
                      <a:pt x="12306" y="17264"/>
                    </a:cubicBezTo>
                    <a:cubicBezTo>
                      <a:pt x="12382" y="16863"/>
                      <a:pt x="12883" y="16437"/>
                      <a:pt x="12757" y="16337"/>
                    </a:cubicBezTo>
                    <a:cubicBezTo>
                      <a:pt x="12607" y="16236"/>
                      <a:pt x="11855" y="16211"/>
                      <a:pt x="11755" y="16061"/>
                    </a:cubicBezTo>
                    <a:cubicBezTo>
                      <a:pt x="11669" y="15954"/>
                      <a:pt x="11949" y="15628"/>
                      <a:pt x="12406" y="15628"/>
                    </a:cubicBezTo>
                    <a:cubicBezTo>
                      <a:pt x="12485" y="15628"/>
                      <a:pt x="12569" y="15638"/>
                      <a:pt x="12657" y="15660"/>
                    </a:cubicBezTo>
                    <a:cubicBezTo>
                      <a:pt x="13206" y="15779"/>
                      <a:pt x="13551" y="16240"/>
                      <a:pt x="13907" y="16240"/>
                    </a:cubicBezTo>
                    <a:cubicBezTo>
                      <a:pt x="13925" y="16240"/>
                      <a:pt x="13943" y="16239"/>
                      <a:pt x="13960" y="16236"/>
                    </a:cubicBezTo>
                    <a:cubicBezTo>
                      <a:pt x="14260" y="16218"/>
                      <a:pt x="14644" y="15905"/>
                      <a:pt x="14818" y="15905"/>
                    </a:cubicBezTo>
                    <a:cubicBezTo>
                      <a:pt x="14878" y="15905"/>
                      <a:pt x="14913" y="15941"/>
                      <a:pt x="14913" y="16036"/>
                    </a:cubicBezTo>
                    <a:cubicBezTo>
                      <a:pt x="14913" y="16412"/>
                      <a:pt x="14211" y="16963"/>
                      <a:pt x="14111" y="17264"/>
                    </a:cubicBezTo>
                    <a:cubicBezTo>
                      <a:pt x="14011" y="17590"/>
                      <a:pt x="14186" y="17765"/>
                      <a:pt x="14662" y="17916"/>
                    </a:cubicBezTo>
                    <a:cubicBezTo>
                      <a:pt x="15077" y="18025"/>
                      <a:pt x="15112" y="18420"/>
                      <a:pt x="15296" y="18420"/>
                    </a:cubicBezTo>
                    <a:cubicBezTo>
                      <a:pt x="15323" y="18420"/>
                      <a:pt x="15354" y="18411"/>
                      <a:pt x="15389" y="18392"/>
                    </a:cubicBezTo>
                    <a:cubicBezTo>
                      <a:pt x="15665" y="18241"/>
                      <a:pt x="15840" y="17214"/>
                      <a:pt x="15539" y="17038"/>
                    </a:cubicBezTo>
                    <a:cubicBezTo>
                      <a:pt x="15494" y="17014"/>
                      <a:pt x="15448" y="17005"/>
                      <a:pt x="15402" y="17005"/>
                    </a:cubicBezTo>
                    <a:cubicBezTo>
                      <a:pt x="15252" y="17005"/>
                      <a:pt x="15111" y="17107"/>
                      <a:pt x="15045" y="17107"/>
                    </a:cubicBezTo>
                    <a:cubicBezTo>
                      <a:pt x="14988" y="17107"/>
                      <a:pt x="14988" y="17029"/>
                      <a:pt x="15088" y="16738"/>
                    </a:cubicBezTo>
                    <a:cubicBezTo>
                      <a:pt x="15314" y="15986"/>
                      <a:pt x="15840" y="15885"/>
                      <a:pt x="15640" y="15234"/>
                    </a:cubicBezTo>
                    <a:cubicBezTo>
                      <a:pt x="15414" y="14582"/>
                      <a:pt x="15013" y="13805"/>
                      <a:pt x="15013" y="13530"/>
                    </a:cubicBezTo>
                    <a:cubicBezTo>
                      <a:pt x="15013" y="13254"/>
                      <a:pt x="15314" y="11800"/>
                      <a:pt x="15314" y="11800"/>
                    </a:cubicBezTo>
                    <a:lnTo>
                      <a:pt x="15314" y="11800"/>
                    </a:lnTo>
                    <a:cubicBezTo>
                      <a:pt x="15314" y="11800"/>
                      <a:pt x="14938" y="12239"/>
                      <a:pt x="14643" y="12239"/>
                    </a:cubicBezTo>
                    <a:cubicBezTo>
                      <a:pt x="14615" y="12239"/>
                      <a:pt x="14588" y="12235"/>
                      <a:pt x="14562" y="12226"/>
                    </a:cubicBezTo>
                    <a:cubicBezTo>
                      <a:pt x="14236" y="12101"/>
                      <a:pt x="14036" y="11900"/>
                      <a:pt x="14211" y="11675"/>
                    </a:cubicBezTo>
                    <a:cubicBezTo>
                      <a:pt x="14387" y="11424"/>
                      <a:pt x="14813" y="10998"/>
                      <a:pt x="14687" y="10973"/>
                    </a:cubicBezTo>
                    <a:cubicBezTo>
                      <a:pt x="14587" y="10923"/>
                      <a:pt x="14462" y="10798"/>
                      <a:pt x="14462" y="10597"/>
                    </a:cubicBezTo>
                    <a:cubicBezTo>
                      <a:pt x="14462" y="10372"/>
                      <a:pt x="14236" y="10146"/>
                      <a:pt x="14136" y="9996"/>
                    </a:cubicBezTo>
                    <a:cubicBezTo>
                      <a:pt x="14045" y="9883"/>
                      <a:pt x="14037" y="9688"/>
                      <a:pt x="13907" y="9688"/>
                    </a:cubicBezTo>
                    <a:cubicBezTo>
                      <a:pt x="13893" y="9688"/>
                      <a:pt x="13877" y="9690"/>
                      <a:pt x="13860" y="9695"/>
                    </a:cubicBezTo>
                    <a:cubicBezTo>
                      <a:pt x="13685" y="9720"/>
                      <a:pt x="13409" y="10171"/>
                      <a:pt x="13309" y="10447"/>
                    </a:cubicBezTo>
                    <a:cubicBezTo>
                      <a:pt x="13209" y="10723"/>
                      <a:pt x="12607" y="10798"/>
                      <a:pt x="12607" y="11048"/>
                    </a:cubicBezTo>
                    <a:cubicBezTo>
                      <a:pt x="12607" y="11274"/>
                      <a:pt x="12682" y="11976"/>
                      <a:pt x="12106" y="12076"/>
                    </a:cubicBezTo>
                    <a:cubicBezTo>
                      <a:pt x="11504" y="12176"/>
                      <a:pt x="11204" y="12076"/>
                      <a:pt x="11078" y="12251"/>
                    </a:cubicBezTo>
                    <a:cubicBezTo>
                      <a:pt x="10980" y="12423"/>
                      <a:pt x="10572" y="13406"/>
                      <a:pt x="10343" y="13406"/>
                    </a:cubicBezTo>
                    <a:cubicBezTo>
                      <a:pt x="10337" y="13406"/>
                      <a:pt x="10332" y="13405"/>
                      <a:pt x="10326" y="13404"/>
                    </a:cubicBezTo>
                    <a:cubicBezTo>
                      <a:pt x="10076" y="13329"/>
                      <a:pt x="10201" y="12903"/>
                      <a:pt x="10326" y="12452"/>
                    </a:cubicBezTo>
                    <a:cubicBezTo>
                      <a:pt x="10427" y="12001"/>
                      <a:pt x="10853" y="12101"/>
                      <a:pt x="10777" y="11675"/>
                    </a:cubicBezTo>
                    <a:cubicBezTo>
                      <a:pt x="10702" y="11224"/>
                      <a:pt x="10477" y="11424"/>
                      <a:pt x="10527" y="10998"/>
                    </a:cubicBezTo>
                    <a:cubicBezTo>
                      <a:pt x="10602" y="10597"/>
                      <a:pt x="10226" y="9996"/>
                      <a:pt x="10326" y="9820"/>
                    </a:cubicBezTo>
                    <a:cubicBezTo>
                      <a:pt x="10402" y="9645"/>
                      <a:pt x="10752" y="9620"/>
                      <a:pt x="10702" y="9344"/>
                    </a:cubicBezTo>
                    <a:cubicBezTo>
                      <a:pt x="10677" y="9068"/>
                      <a:pt x="10777" y="8216"/>
                      <a:pt x="11479" y="8191"/>
                    </a:cubicBezTo>
                    <a:cubicBezTo>
                      <a:pt x="12156" y="8166"/>
                      <a:pt x="13509" y="7915"/>
                      <a:pt x="13785" y="7765"/>
                    </a:cubicBezTo>
                    <a:cubicBezTo>
                      <a:pt x="13915" y="7706"/>
                      <a:pt x="14040" y="7680"/>
                      <a:pt x="14151" y="7680"/>
                    </a:cubicBezTo>
                    <a:cubicBezTo>
                      <a:pt x="14275" y="7680"/>
                      <a:pt x="14382" y="7712"/>
                      <a:pt x="14462" y="7765"/>
                    </a:cubicBezTo>
                    <a:cubicBezTo>
                      <a:pt x="14514" y="7817"/>
                      <a:pt x="14544" y="7843"/>
                      <a:pt x="14586" y="7843"/>
                    </a:cubicBezTo>
                    <a:cubicBezTo>
                      <a:pt x="14644" y="7843"/>
                      <a:pt x="14723" y="7792"/>
                      <a:pt x="14913" y="7690"/>
                    </a:cubicBezTo>
                    <a:cubicBezTo>
                      <a:pt x="15178" y="7513"/>
                      <a:pt x="15990" y="7063"/>
                      <a:pt x="16281" y="7063"/>
                    </a:cubicBezTo>
                    <a:cubicBezTo>
                      <a:pt x="16319" y="7063"/>
                      <a:pt x="16349" y="7071"/>
                      <a:pt x="16366" y="7088"/>
                    </a:cubicBezTo>
                    <a:cubicBezTo>
                      <a:pt x="16492" y="7214"/>
                      <a:pt x="16366" y="8016"/>
                      <a:pt x="16041" y="8342"/>
                    </a:cubicBezTo>
                    <a:cubicBezTo>
                      <a:pt x="15764" y="8619"/>
                      <a:pt x="15572" y="9002"/>
                      <a:pt x="15347" y="9002"/>
                    </a:cubicBezTo>
                    <a:cubicBezTo>
                      <a:pt x="15328" y="9002"/>
                      <a:pt x="15309" y="8999"/>
                      <a:pt x="15289" y="8993"/>
                    </a:cubicBezTo>
                    <a:cubicBezTo>
                      <a:pt x="15104" y="8938"/>
                      <a:pt x="14714" y="8718"/>
                      <a:pt x="14593" y="8718"/>
                    </a:cubicBezTo>
                    <a:cubicBezTo>
                      <a:pt x="14550" y="8718"/>
                      <a:pt x="14541" y="8746"/>
                      <a:pt x="14587" y="8818"/>
                    </a:cubicBezTo>
                    <a:cubicBezTo>
                      <a:pt x="14762" y="9093"/>
                      <a:pt x="15214" y="9194"/>
                      <a:pt x="15214" y="9419"/>
                    </a:cubicBezTo>
                    <a:cubicBezTo>
                      <a:pt x="15214" y="9620"/>
                      <a:pt x="15038" y="10472"/>
                      <a:pt x="15289" y="10622"/>
                    </a:cubicBezTo>
                    <a:cubicBezTo>
                      <a:pt x="15316" y="10638"/>
                      <a:pt x="15340" y="10645"/>
                      <a:pt x="15362" y="10645"/>
                    </a:cubicBezTo>
                    <a:cubicBezTo>
                      <a:pt x="15546" y="10645"/>
                      <a:pt x="15575" y="10141"/>
                      <a:pt x="15665" y="10096"/>
                    </a:cubicBezTo>
                    <a:cubicBezTo>
                      <a:pt x="15666" y="10096"/>
                      <a:pt x="15668" y="10095"/>
                      <a:pt x="15670" y="10095"/>
                    </a:cubicBezTo>
                    <a:cubicBezTo>
                      <a:pt x="15750" y="10095"/>
                      <a:pt x="15709" y="10639"/>
                      <a:pt x="15858" y="10639"/>
                    </a:cubicBezTo>
                    <a:cubicBezTo>
                      <a:pt x="15880" y="10639"/>
                      <a:pt x="15908" y="10627"/>
                      <a:pt x="15940" y="10597"/>
                    </a:cubicBezTo>
                    <a:cubicBezTo>
                      <a:pt x="16191" y="10347"/>
                      <a:pt x="16291" y="9645"/>
                      <a:pt x="16316" y="9369"/>
                    </a:cubicBezTo>
                    <a:cubicBezTo>
                      <a:pt x="16354" y="9160"/>
                      <a:pt x="16262" y="9066"/>
                      <a:pt x="16293" y="9066"/>
                    </a:cubicBezTo>
                    <a:cubicBezTo>
                      <a:pt x="16302" y="9066"/>
                      <a:pt x="16324" y="9075"/>
                      <a:pt x="16366" y="9093"/>
                    </a:cubicBezTo>
                    <a:cubicBezTo>
                      <a:pt x="16542" y="9169"/>
                      <a:pt x="16366" y="9870"/>
                      <a:pt x="16667" y="9870"/>
                    </a:cubicBezTo>
                    <a:cubicBezTo>
                      <a:pt x="16993" y="9870"/>
                      <a:pt x="17670" y="9745"/>
                      <a:pt x="17394" y="9369"/>
                    </a:cubicBezTo>
                    <a:cubicBezTo>
                      <a:pt x="17118" y="8993"/>
                      <a:pt x="16993" y="8367"/>
                      <a:pt x="17093" y="8291"/>
                    </a:cubicBezTo>
                    <a:cubicBezTo>
                      <a:pt x="17194" y="8216"/>
                      <a:pt x="17369" y="8116"/>
                      <a:pt x="17369" y="7915"/>
                    </a:cubicBezTo>
                    <a:cubicBezTo>
                      <a:pt x="17369" y="7715"/>
                      <a:pt x="17720" y="6738"/>
                      <a:pt x="17219" y="6587"/>
                    </a:cubicBezTo>
                    <a:cubicBezTo>
                      <a:pt x="17128" y="6563"/>
                      <a:pt x="17044" y="6555"/>
                      <a:pt x="16970" y="6555"/>
                    </a:cubicBezTo>
                    <a:cubicBezTo>
                      <a:pt x="16797" y="6555"/>
                      <a:pt x="16678" y="6601"/>
                      <a:pt x="16643" y="6601"/>
                    </a:cubicBezTo>
                    <a:cubicBezTo>
                      <a:pt x="16615" y="6601"/>
                      <a:pt x="16643" y="6571"/>
                      <a:pt x="16742" y="6462"/>
                    </a:cubicBezTo>
                    <a:cubicBezTo>
                      <a:pt x="17018" y="6136"/>
                      <a:pt x="17118" y="5735"/>
                      <a:pt x="17118" y="5735"/>
                    </a:cubicBezTo>
                    <a:cubicBezTo>
                      <a:pt x="17118" y="5735"/>
                      <a:pt x="17050" y="5726"/>
                      <a:pt x="16943" y="5726"/>
                    </a:cubicBezTo>
                    <a:cubicBezTo>
                      <a:pt x="16704" y="5726"/>
                      <a:pt x="16276" y="5774"/>
                      <a:pt x="16016" y="6086"/>
                    </a:cubicBezTo>
                    <a:cubicBezTo>
                      <a:pt x="15640" y="6537"/>
                      <a:pt x="15740" y="6662"/>
                      <a:pt x="15640" y="6738"/>
                    </a:cubicBezTo>
                    <a:cubicBezTo>
                      <a:pt x="15555" y="6801"/>
                      <a:pt x="15021" y="7152"/>
                      <a:pt x="14783" y="7152"/>
                    </a:cubicBezTo>
                    <a:cubicBezTo>
                      <a:pt x="14740" y="7152"/>
                      <a:pt x="14707" y="7140"/>
                      <a:pt x="14687" y="7113"/>
                    </a:cubicBezTo>
                    <a:cubicBezTo>
                      <a:pt x="14587" y="6938"/>
                      <a:pt x="15289" y="6562"/>
                      <a:pt x="15364" y="6462"/>
                    </a:cubicBezTo>
                    <a:cubicBezTo>
                      <a:pt x="15412" y="6365"/>
                      <a:pt x="15716" y="5548"/>
                      <a:pt x="15828" y="5465"/>
                    </a:cubicBezTo>
                    <a:lnTo>
                      <a:pt x="15828" y="5465"/>
                    </a:lnTo>
                    <a:cubicBezTo>
                      <a:pt x="15681" y="5540"/>
                      <a:pt x="14655" y="6066"/>
                      <a:pt x="14387" y="6311"/>
                    </a:cubicBezTo>
                    <a:cubicBezTo>
                      <a:pt x="14147" y="6514"/>
                      <a:pt x="13771" y="6636"/>
                      <a:pt x="13620" y="6636"/>
                    </a:cubicBezTo>
                    <a:cubicBezTo>
                      <a:pt x="13565" y="6636"/>
                      <a:pt x="13540" y="6620"/>
                      <a:pt x="13559" y="6587"/>
                    </a:cubicBezTo>
                    <a:cubicBezTo>
                      <a:pt x="13610" y="6487"/>
                      <a:pt x="15364" y="5760"/>
                      <a:pt x="14938" y="5635"/>
                    </a:cubicBezTo>
                    <a:cubicBezTo>
                      <a:pt x="14891" y="5618"/>
                      <a:pt x="14840" y="5611"/>
                      <a:pt x="14787" y="5611"/>
                    </a:cubicBezTo>
                    <a:cubicBezTo>
                      <a:pt x="14444" y="5611"/>
                      <a:pt x="13989" y="5906"/>
                      <a:pt x="13748" y="5906"/>
                    </a:cubicBezTo>
                    <a:cubicBezTo>
                      <a:pt x="13686" y="5906"/>
                      <a:pt x="13637" y="5886"/>
                      <a:pt x="13610" y="5835"/>
                    </a:cubicBezTo>
                    <a:cubicBezTo>
                      <a:pt x="13484" y="5560"/>
                      <a:pt x="13860" y="5735"/>
                      <a:pt x="13735" y="5459"/>
                    </a:cubicBezTo>
                    <a:cubicBezTo>
                      <a:pt x="13686" y="5370"/>
                      <a:pt x="13603" y="5352"/>
                      <a:pt x="13516" y="5352"/>
                    </a:cubicBezTo>
                    <a:cubicBezTo>
                      <a:pt x="13457" y="5352"/>
                      <a:pt x="13396" y="5360"/>
                      <a:pt x="13344" y="5360"/>
                    </a:cubicBezTo>
                    <a:cubicBezTo>
                      <a:pt x="13236" y="5360"/>
                      <a:pt x="13163" y="5325"/>
                      <a:pt x="13209" y="5108"/>
                    </a:cubicBezTo>
                    <a:cubicBezTo>
                      <a:pt x="13309" y="4632"/>
                      <a:pt x="13108" y="4507"/>
                      <a:pt x="13409" y="4482"/>
                    </a:cubicBezTo>
                    <a:cubicBezTo>
                      <a:pt x="13735" y="4457"/>
                      <a:pt x="13760" y="4181"/>
                      <a:pt x="14011" y="3755"/>
                    </a:cubicBezTo>
                    <a:cubicBezTo>
                      <a:pt x="14236" y="3329"/>
                      <a:pt x="14286" y="2226"/>
                      <a:pt x="14562" y="2201"/>
                    </a:cubicBezTo>
                    <a:cubicBezTo>
                      <a:pt x="14838" y="2151"/>
                      <a:pt x="16742" y="1199"/>
                      <a:pt x="16918" y="773"/>
                    </a:cubicBezTo>
                    <a:cubicBezTo>
                      <a:pt x="17066" y="412"/>
                      <a:pt x="17538" y="87"/>
                      <a:pt x="17254" y="87"/>
                    </a:cubicBezTo>
                    <a:cubicBezTo>
                      <a:pt x="17202" y="87"/>
                      <a:pt x="17126" y="98"/>
                      <a:pt x="17018" y="121"/>
                    </a:cubicBezTo>
                    <a:cubicBezTo>
                      <a:pt x="16470" y="219"/>
                      <a:pt x="15968" y="393"/>
                      <a:pt x="15834" y="393"/>
                    </a:cubicBezTo>
                    <a:cubicBezTo>
                      <a:pt x="15796" y="393"/>
                      <a:pt x="15788" y="379"/>
                      <a:pt x="15815" y="347"/>
                    </a:cubicBezTo>
                    <a:cubicBezTo>
                      <a:pt x="15893" y="249"/>
                      <a:pt x="15865" y="0"/>
                      <a:pt x="15578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7613;p110">
                <a:extLst>
                  <a:ext uri="{FF2B5EF4-FFF2-40B4-BE49-F238E27FC236}">
                    <a16:creationId xmlns:a16="http://schemas.microsoft.com/office/drawing/2014/main" id="{136DDE09-0424-D353-6A2F-C447DDE355C3}"/>
                  </a:ext>
                </a:extLst>
              </p:cNvPr>
              <p:cNvSpPr/>
              <p:nvPr/>
            </p:nvSpPr>
            <p:spPr>
              <a:xfrm>
                <a:off x="4210250" y="2395975"/>
                <a:ext cx="489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767" extrusionOk="0">
                    <a:moveTo>
                      <a:pt x="557" y="1"/>
                    </a:moveTo>
                    <a:cubicBezTo>
                      <a:pt x="552" y="1"/>
                      <a:pt x="548" y="1"/>
                      <a:pt x="544" y="2"/>
                    </a:cubicBezTo>
                    <a:cubicBezTo>
                      <a:pt x="318" y="52"/>
                      <a:pt x="644" y="378"/>
                      <a:pt x="744" y="729"/>
                    </a:cubicBezTo>
                    <a:cubicBezTo>
                      <a:pt x="764" y="801"/>
                      <a:pt x="745" y="829"/>
                      <a:pt x="703" y="829"/>
                    </a:cubicBezTo>
                    <a:cubicBezTo>
                      <a:pt x="563" y="829"/>
                      <a:pt x="168" y="526"/>
                      <a:pt x="46" y="526"/>
                    </a:cubicBezTo>
                    <a:cubicBezTo>
                      <a:pt x="13" y="526"/>
                      <a:pt x="0" y="548"/>
                      <a:pt x="18" y="604"/>
                    </a:cubicBezTo>
                    <a:cubicBezTo>
                      <a:pt x="103" y="903"/>
                      <a:pt x="1500" y="1767"/>
                      <a:pt x="1864" y="1767"/>
                    </a:cubicBezTo>
                    <a:cubicBezTo>
                      <a:pt x="1927" y="1767"/>
                      <a:pt x="1959" y="1741"/>
                      <a:pt x="1947" y="1681"/>
                    </a:cubicBezTo>
                    <a:cubicBezTo>
                      <a:pt x="1874" y="1239"/>
                      <a:pt x="787" y="1"/>
                      <a:pt x="557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7614;p110">
                <a:extLst>
                  <a:ext uri="{FF2B5EF4-FFF2-40B4-BE49-F238E27FC236}">
                    <a16:creationId xmlns:a16="http://schemas.microsoft.com/office/drawing/2014/main" id="{5334895F-8A47-5DFE-D67C-EDB48CB26409}"/>
                  </a:ext>
                </a:extLst>
              </p:cNvPr>
              <p:cNvSpPr/>
              <p:nvPr/>
            </p:nvSpPr>
            <p:spPr>
              <a:xfrm>
                <a:off x="4158675" y="2309450"/>
                <a:ext cx="66975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183" extrusionOk="0">
                    <a:moveTo>
                      <a:pt x="242" y="0"/>
                    </a:moveTo>
                    <a:cubicBezTo>
                      <a:pt x="228" y="0"/>
                      <a:pt x="215" y="2"/>
                      <a:pt x="201" y="5"/>
                    </a:cubicBezTo>
                    <a:cubicBezTo>
                      <a:pt x="0" y="55"/>
                      <a:pt x="452" y="381"/>
                      <a:pt x="627" y="606"/>
                    </a:cubicBezTo>
                    <a:cubicBezTo>
                      <a:pt x="802" y="832"/>
                      <a:pt x="1479" y="2010"/>
                      <a:pt x="1379" y="2436"/>
                    </a:cubicBezTo>
                    <a:cubicBezTo>
                      <a:pt x="1279" y="2837"/>
                      <a:pt x="1905" y="2962"/>
                      <a:pt x="2206" y="3087"/>
                    </a:cubicBezTo>
                    <a:cubicBezTo>
                      <a:pt x="2367" y="3155"/>
                      <a:pt x="2467" y="3182"/>
                      <a:pt x="2524" y="3182"/>
                    </a:cubicBezTo>
                    <a:cubicBezTo>
                      <a:pt x="2678" y="3182"/>
                      <a:pt x="2510" y="2977"/>
                      <a:pt x="2381" y="2812"/>
                    </a:cubicBezTo>
                    <a:cubicBezTo>
                      <a:pt x="2231" y="2611"/>
                      <a:pt x="1429" y="1157"/>
                      <a:pt x="1078" y="731"/>
                    </a:cubicBezTo>
                    <a:cubicBezTo>
                      <a:pt x="725" y="355"/>
                      <a:pt x="460" y="0"/>
                      <a:pt x="242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7615;p110">
                <a:extLst>
                  <a:ext uri="{FF2B5EF4-FFF2-40B4-BE49-F238E27FC236}">
                    <a16:creationId xmlns:a16="http://schemas.microsoft.com/office/drawing/2014/main" id="{61DA989F-7AD6-8B75-07B8-34CB4AB7ADD5}"/>
                  </a:ext>
                </a:extLst>
              </p:cNvPr>
              <p:cNvSpPr/>
              <p:nvPr/>
            </p:nvSpPr>
            <p:spPr>
              <a:xfrm>
                <a:off x="4554375" y="1831975"/>
                <a:ext cx="150700" cy="22445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8978" extrusionOk="0">
                    <a:moveTo>
                      <a:pt x="4010" y="1"/>
                    </a:moveTo>
                    <a:cubicBezTo>
                      <a:pt x="3805" y="1"/>
                      <a:pt x="3779" y="276"/>
                      <a:pt x="3396" y="357"/>
                    </a:cubicBezTo>
                    <a:cubicBezTo>
                      <a:pt x="2919" y="457"/>
                      <a:pt x="2443" y="432"/>
                      <a:pt x="1842" y="607"/>
                    </a:cubicBezTo>
                    <a:cubicBezTo>
                      <a:pt x="1240" y="783"/>
                      <a:pt x="914" y="1159"/>
                      <a:pt x="1040" y="1535"/>
                    </a:cubicBezTo>
                    <a:cubicBezTo>
                      <a:pt x="1140" y="1885"/>
                      <a:pt x="1340" y="2487"/>
                      <a:pt x="1040" y="3139"/>
                    </a:cubicBezTo>
                    <a:cubicBezTo>
                      <a:pt x="714" y="3790"/>
                      <a:pt x="1090" y="3890"/>
                      <a:pt x="914" y="4191"/>
                    </a:cubicBezTo>
                    <a:cubicBezTo>
                      <a:pt x="764" y="4517"/>
                      <a:pt x="789" y="4743"/>
                      <a:pt x="463" y="4918"/>
                    </a:cubicBezTo>
                    <a:cubicBezTo>
                      <a:pt x="137" y="5119"/>
                      <a:pt x="37" y="5820"/>
                      <a:pt x="12" y="7550"/>
                    </a:cubicBezTo>
                    <a:cubicBezTo>
                      <a:pt x="1" y="8331"/>
                      <a:pt x="64" y="8546"/>
                      <a:pt x="171" y="8546"/>
                    </a:cubicBezTo>
                    <a:cubicBezTo>
                      <a:pt x="302" y="8546"/>
                      <a:pt x="497" y="8226"/>
                      <a:pt x="701" y="8226"/>
                    </a:cubicBezTo>
                    <a:cubicBezTo>
                      <a:pt x="705" y="8226"/>
                      <a:pt x="710" y="8226"/>
                      <a:pt x="714" y="8226"/>
                    </a:cubicBezTo>
                    <a:cubicBezTo>
                      <a:pt x="1115" y="8251"/>
                      <a:pt x="889" y="8577"/>
                      <a:pt x="864" y="8853"/>
                    </a:cubicBezTo>
                    <a:cubicBezTo>
                      <a:pt x="864" y="8944"/>
                      <a:pt x="891" y="8977"/>
                      <a:pt x="932" y="8977"/>
                    </a:cubicBezTo>
                    <a:cubicBezTo>
                      <a:pt x="1016" y="8977"/>
                      <a:pt x="1156" y="8837"/>
                      <a:pt x="1240" y="8753"/>
                    </a:cubicBezTo>
                    <a:cubicBezTo>
                      <a:pt x="1391" y="8627"/>
                      <a:pt x="2142" y="7374"/>
                      <a:pt x="2418" y="6948"/>
                    </a:cubicBezTo>
                    <a:cubicBezTo>
                      <a:pt x="2543" y="6748"/>
                      <a:pt x="2606" y="6729"/>
                      <a:pt x="2678" y="6729"/>
                    </a:cubicBezTo>
                    <a:cubicBezTo>
                      <a:pt x="2695" y="6729"/>
                      <a:pt x="2712" y="6730"/>
                      <a:pt x="2730" y="6730"/>
                    </a:cubicBezTo>
                    <a:cubicBezTo>
                      <a:pt x="2792" y="6730"/>
                      <a:pt x="2869" y="6719"/>
                      <a:pt x="2995" y="6622"/>
                    </a:cubicBezTo>
                    <a:cubicBezTo>
                      <a:pt x="3320" y="6372"/>
                      <a:pt x="3797" y="5946"/>
                      <a:pt x="3972" y="5570"/>
                    </a:cubicBezTo>
                    <a:cubicBezTo>
                      <a:pt x="4031" y="5451"/>
                      <a:pt x="4165" y="5416"/>
                      <a:pt x="4336" y="5416"/>
                    </a:cubicBezTo>
                    <a:cubicBezTo>
                      <a:pt x="4594" y="5416"/>
                      <a:pt x="4937" y="5496"/>
                      <a:pt x="5240" y="5496"/>
                    </a:cubicBezTo>
                    <a:cubicBezTo>
                      <a:pt x="5332" y="5496"/>
                      <a:pt x="5420" y="5489"/>
                      <a:pt x="5501" y="5469"/>
                    </a:cubicBezTo>
                    <a:cubicBezTo>
                      <a:pt x="6027" y="5344"/>
                      <a:pt x="6027" y="4893"/>
                      <a:pt x="5902" y="4442"/>
                    </a:cubicBezTo>
                    <a:cubicBezTo>
                      <a:pt x="5752" y="3966"/>
                      <a:pt x="5300" y="3815"/>
                      <a:pt x="5351" y="3464"/>
                    </a:cubicBezTo>
                    <a:cubicBezTo>
                      <a:pt x="5368" y="3353"/>
                      <a:pt x="5446" y="3333"/>
                      <a:pt x="5539" y="3333"/>
                    </a:cubicBezTo>
                    <a:cubicBezTo>
                      <a:pt x="5594" y="3333"/>
                      <a:pt x="5655" y="3340"/>
                      <a:pt x="5711" y="3340"/>
                    </a:cubicBezTo>
                    <a:cubicBezTo>
                      <a:pt x="5835" y="3340"/>
                      <a:pt x="5936" y="3303"/>
                      <a:pt x="5902" y="3063"/>
                    </a:cubicBezTo>
                    <a:cubicBezTo>
                      <a:pt x="5827" y="2537"/>
                      <a:pt x="5927" y="2061"/>
                      <a:pt x="5601" y="1760"/>
                    </a:cubicBezTo>
                    <a:cubicBezTo>
                      <a:pt x="5300" y="1434"/>
                      <a:pt x="5476" y="1134"/>
                      <a:pt x="5576" y="883"/>
                    </a:cubicBezTo>
                    <a:cubicBezTo>
                      <a:pt x="5641" y="705"/>
                      <a:pt x="5601" y="569"/>
                      <a:pt x="5470" y="569"/>
                    </a:cubicBezTo>
                    <a:cubicBezTo>
                      <a:pt x="5399" y="569"/>
                      <a:pt x="5299" y="610"/>
                      <a:pt x="5175" y="708"/>
                    </a:cubicBezTo>
                    <a:cubicBezTo>
                      <a:pt x="5112" y="758"/>
                      <a:pt x="5055" y="779"/>
                      <a:pt x="5001" y="779"/>
                    </a:cubicBezTo>
                    <a:cubicBezTo>
                      <a:pt x="4733" y="779"/>
                      <a:pt x="4552" y="244"/>
                      <a:pt x="4198" y="56"/>
                    </a:cubicBezTo>
                    <a:cubicBezTo>
                      <a:pt x="4119" y="17"/>
                      <a:pt x="4059" y="1"/>
                      <a:pt x="4010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7616;p110">
                <a:extLst>
                  <a:ext uri="{FF2B5EF4-FFF2-40B4-BE49-F238E27FC236}">
                    <a16:creationId xmlns:a16="http://schemas.microsoft.com/office/drawing/2014/main" id="{FD922FFD-7726-B639-5222-51348D3AC2AC}"/>
                  </a:ext>
                </a:extLst>
              </p:cNvPr>
              <p:cNvSpPr/>
              <p:nvPr/>
            </p:nvSpPr>
            <p:spPr>
              <a:xfrm>
                <a:off x="4428725" y="1795525"/>
                <a:ext cx="69625" cy="6295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2518" extrusionOk="0">
                    <a:moveTo>
                      <a:pt x="2683" y="0"/>
                    </a:moveTo>
                    <a:cubicBezTo>
                      <a:pt x="2516" y="0"/>
                      <a:pt x="2131" y="311"/>
                      <a:pt x="2131" y="311"/>
                    </a:cubicBezTo>
                    <a:cubicBezTo>
                      <a:pt x="2131" y="311"/>
                      <a:pt x="1705" y="461"/>
                      <a:pt x="1479" y="862"/>
                    </a:cubicBezTo>
                    <a:cubicBezTo>
                      <a:pt x="1396" y="1019"/>
                      <a:pt x="1343" y="1064"/>
                      <a:pt x="1279" y="1064"/>
                    </a:cubicBezTo>
                    <a:cubicBezTo>
                      <a:pt x="1194" y="1064"/>
                      <a:pt x="1088" y="987"/>
                      <a:pt x="865" y="987"/>
                    </a:cubicBezTo>
                    <a:cubicBezTo>
                      <a:pt x="797" y="987"/>
                      <a:pt x="719" y="994"/>
                      <a:pt x="627" y="1013"/>
                    </a:cubicBezTo>
                    <a:cubicBezTo>
                      <a:pt x="1" y="1113"/>
                      <a:pt x="452" y="1564"/>
                      <a:pt x="351" y="1990"/>
                    </a:cubicBezTo>
                    <a:cubicBezTo>
                      <a:pt x="280" y="2292"/>
                      <a:pt x="536" y="2518"/>
                      <a:pt x="762" y="2518"/>
                    </a:cubicBezTo>
                    <a:cubicBezTo>
                      <a:pt x="856" y="2518"/>
                      <a:pt x="944" y="2479"/>
                      <a:pt x="1003" y="2391"/>
                    </a:cubicBezTo>
                    <a:cubicBezTo>
                      <a:pt x="1254" y="2015"/>
                      <a:pt x="2532" y="762"/>
                      <a:pt x="2732" y="211"/>
                    </a:cubicBezTo>
                    <a:cubicBezTo>
                      <a:pt x="2784" y="55"/>
                      <a:pt x="2753" y="0"/>
                      <a:pt x="2683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7617;p110">
                <a:extLst>
                  <a:ext uri="{FF2B5EF4-FFF2-40B4-BE49-F238E27FC236}">
                    <a16:creationId xmlns:a16="http://schemas.microsoft.com/office/drawing/2014/main" id="{8F440069-5BB5-9B76-8067-53C001E99DE6}"/>
                  </a:ext>
                </a:extLst>
              </p:cNvPr>
              <p:cNvSpPr/>
              <p:nvPr/>
            </p:nvSpPr>
            <p:spPr>
              <a:xfrm>
                <a:off x="4526475" y="1814025"/>
                <a:ext cx="94625" cy="396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587" extrusionOk="0">
                    <a:moveTo>
                      <a:pt x="3148" y="0"/>
                    </a:moveTo>
                    <a:cubicBezTo>
                      <a:pt x="2617" y="0"/>
                      <a:pt x="1609" y="797"/>
                      <a:pt x="852" y="1050"/>
                    </a:cubicBezTo>
                    <a:cubicBezTo>
                      <a:pt x="0" y="1300"/>
                      <a:pt x="552" y="1526"/>
                      <a:pt x="852" y="1576"/>
                    </a:cubicBezTo>
                    <a:cubicBezTo>
                      <a:pt x="899" y="1583"/>
                      <a:pt x="950" y="1587"/>
                      <a:pt x="1004" y="1587"/>
                    </a:cubicBezTo>
                    <a:cubicBezTo>
                      <a:pt x="1849" y="1587"/>
                      <a:pt x="3509" y="724"/>
                      <a:pt x="3509" y="724"/>
                    </a:cubicBezTo>
                    <a:cubicBezTo>
                      <a:pt x="3509" y="724"/>
                      <a:pt x="3785" y="222"/>
                      <a:pt x="3284" y="22"/>
                    </a:cubicBezTo>
                    <a:cubicBezTo>
                      <a:pt x="3243" y="7"/>
                      <a:pt x="3198" y="0"/>
                      <a:pt x="3148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7618;p110">
                <a:extLst>
                  <a:ext uri="{FF2B5EF4-FFF2-40B4-BE49-F238E27FC236}">
                    <a16:creationId xmlns:a16="http://schemas.microsoft.com/office/drawing/2014/main" id="{EA4968C7-FA0F-FE48-2A8C-8AD9041DDEBE}"/>
                  </a:ext>
                </a:extLst>
              </p:cNvPr>
              <p:cNvSpPr/>
              <p:nvPr/>
            </p:nvSpPr>
            <p:spPr>
              <a:xfrm>
                <a:off x="4694725" y="1985700"/>
                <a:ext cx="51700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437" extrusionOk="0">
                    <a:moveTo>
                      <a:pt x="1268" y="0"/>
                    </a:moveTo>
                    <a:cubicBezTo>
                      <a:pt x="984" y="0"/>
                      <a:pt x="730" y="211"/>
                      <a:pt x="470" y="211"/>
                    </a:cubicBezTo>
                    <a:cubicBezTo>
                      <a:pt x="435" y="211"/>
                      <a:pt x="399" y="207"/>
                      <a:pt x="363" y="198"/>
                    </a:cubicBezTo>
                    <a:cubicBezTo>
                      <a:pt x="348" y="193"/>
                      <a:pt x="334" y="191"/>
                      <a:pt x="320" y="191"/>
                    </a:cubicBezTo>
                    <a:cubicBezTo>
                      <a:pt x="0" y="191"/>
                      <a:pt x="232" y="1437"/>
                      <a:pt x="952" y="1437"/>
                    </a:cubicBezTo>
                    <a:cubicBezTo>
                      <a:pt x="1041" y="1437"/>
                      <a:pt x="1137" y="1418"/>
                      <a:pt x="1240" y="1376"/>
                    </a:cubicBezTo>
                    <a:cubicBezTo>
                      <a:pt x="1867" y="1125"/>
                      <a:pt x="2067" y="498"/>
                      <a:pt x="1616" y="122"/>
                    </a:cubicBezTo>
                    <a:cubicBezTo>
                      <a:pt x="1494" y="33"/>
                      <a:pt x="1379" y="0"/>
                      <a:pt x="1268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7619;p110">
                <a:extLst>
                  <a:ext uri="{FF2B5EF4-FFF2-40B4-BE49-F238E27FC236}">
                    <a16:creationId xmlns:a16="http://schemas.microsoft.com/office/drawing/2014/main" id="{9A4E0669-D73B-1735-348C-86001178E127}"/>
                  </a:ext>
                </a:extLst>
              </p:cNvPr>
              <p:cNvSpPr/>
              <p:nvPr/>
            </p:nvSpPr>
            <p:spPr>
              <a:xfrm>
                <a:off x="4750775" y="1828625"/>
                <a:ext cx="35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499" extrusionOk="0">
                    <a:moveTo>
                      <a:pt x="184" y="0"/>
                    </a:moveTo>
                    <a:cubicBezTo>
                      <a:pt x="4" y="0"/>
                      <a:pt x="133" y="559"/>
                      <a:pt x="76" y="691"/>
                    </a:cubicBezTo>
                    <a:cubicBezTo>
                      <a:pt x="1" y="867"/>
                      <a:pt x="352" y="1117"/>
                      <a:pt x="1304" y="1493"/>
                    </a:cubicBezTo>
                    <a:cubicBezTo>
                      <a:pt x="1311" y="1497"/>
                      <a:pt x="1317" y="1498"/>
                      <a:pt x="1322" y="1498"/>
                    </a:cubicBezTo>
                    <a:cubicBezTo>
                      <a:pt x="1417" y="1498"/>
                      <a:pt x="1026" y="788"/>
                      <a:pt x="477" y="215"/>
                    </a:cubicBezTo>
                    <a:cubicBezTo>
                      <a:pt x="335" y="60"/>
                      <a:pt x="243" y="0"/>
                      <a:pt x="184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7620;p110">
                <a:extLst>
                  <a:ext uri="{FF2B5EF4-FFF2-40B4-BE49-F238E27FC236}">
                    <a16:creationId xmlns:a16="http://schemas.microsoft.com/office/drawing/2014/main" id="{61A19B27-8858-916D-1009-E7060593546F}"/>
                  </a:ext>
                </a:extLst>
              </p:cNvPr>
              <p:cNvSpPr/>
              <p:nvPr/>
            </p:nvSpPr>
            <p:spPr>
              <a:xfrm>
                <a:off x="4490125" y="1653125"/>
                <a:ext cx="778225" cy="1085675"/>
              </a:xfrm>
              <a:custGeom>
                <a:avLst/>
                <a:gdLst/>
                <a:ahLst/>
                <a:cxnLst/>
                <a:rect l="l" t="t" r="r" b="b"/>
                <a:pathLst>
                  <a:path w="31129" h="43427" extrusionOk="0">
                    <a:moveTo>
                      <a:pt x="24530" y="13022"/>
                    </a:moveTo>
                    <a:cubicBezTo>
                      <a:pt x="24545" y="13022"/>
                      <a:pt x="24564" y="13031"/>
                      <a:pt x="24587" y="13050"/>
                    </a:cubicBezTo>
                    <a:cubicBezTo>
                      <a:pt x="24863" y="13250"/>
                      <a:pt x="25089" y="14027"/>
                      <a:pt x="25164" y="14027"/>
                    </a:cubicBezTo>
                    <a:cubicBezTo>
                      <a:pt x="25228" y="14027"/>
                      <a:pt x="25624" y="14248"/>
                      <a:pt x="25704" y="14248"/>
                    </a:cubicBezTo>
                    <a:cubicBezTo>
                      <a:pt x="25718" y="14248"/>
                      <a:pt x="25722" y="14242"/>
                      <a:pt x="25715" y="14227"/>
                    </a:cubicBezTo>
                    <a:cubicBezTo>
                      <a:pt x="25698" y="14143"/>
                      <a:pt x="25862" y="14014"/>
                      <a:pt x="26010" y="14014"/>
                    </a:cubicBezTo>
                    <a:cubicBezTo>
                      <a:pt x="26082" y="14014"/>
                      <a:pt x="26150" y="14045"/>
                      <a:pt x="26191" y="14127"/>
                    </a:cubicBezTo>
                    <a:cubicBezTo>
                      <a:pt x="26292" y="14403"/>
                      <a:pt x="26241" y="14603"/>
                      <a:pt x="26342" y="14754"/>
                    </a:cubicBezTo>
                    <a:cubicBezTo>
                      <a:pt x="26442" y="14904"/>
                      <a:pt x="26993" y="15330"/>
                      <a:pt x="27144" y="15506"/>
                    </a:cubicBezTo>
                    <a:cubicBezTo>
                      <a:pt x="27294" y="15681"/>
                      <a:pt x="27319" y="16258"/>
                      <a:pt x="26968" y="16258"/>
                    </a:cubicBezTo>
                    <a:cubicBezTo>
                      <a:pt x="26542" y="16258"/>
                      <a:pt x="26517" y="15506"/>
                      <a:pt x="25966" y="15380"/>
                    </a:cubicBezTo>
                    <a:cubicBezTo>
                      <a:pt x="25414" y="15255"/>
                      <a:pt x="24888" y="15230"/>
                      <a:pt x="24738" y="14503"/>
                    </a:cubicBezTo>
                    <a:cubicBezTo>
                      <a:pt x="24624" y="13845"/>
                      <a:pt x="24387" y="13022"/>
                      <a:pt x="24530" y="13022"/>
                    </a:cubicBezTo>
                    <a:close/>
                    <a:moveTo>
                      <a:pt x="23622" y="15509"/>
                    </a:moveTo>
                    <a:cubicBezTo>
                      <a:pt x="23636" y="15509"/>
                      <a:pt x="23664" y="15539"/>
                      <a:pt x="23710" y="15606"/>
                    </a:cubicBezTo>
                    <a:cubicBezTo>
                      <a:pt x="23911" y="15907"/>
                      <a:pt x="23660" y="16358"/>
                      <a:pt x="24312" y="16358"/>
                    </a:cubicBezTo>
                    <a:cubicBezTo>
                      <a:pt x="24622" y="16358"/>
                      <a:pt x="24870" y="16301"/>
                      <a:pt x="25052" y="16301"/>
                    </a:cubicBezTo>
                    <a:cubicBezTo>
                      <a:pt x="25253" y="16301"/>
                      <a:pt x="25375" y="16370"/>
                      <a:pt x="25414" y="16659"/>
                    </a:cubicBezTo>
                    <a:cubicBezTo>
                      <a:pt x="25515" y="17210"/>
                      <a:pt x="25414" y="17811"/>
                      <a:pt x="24863" y="17962"/>
                    </a:cubicBezTo>
                    <a:cubicBezTo>
                      <a:pt x="24287" y="18112"/>
                      <a:pt x="24713" y="18939"/>
                      <a:pt x="24512" y="19065"/>
                    </a:cubicBezTo>
                    <a:cubicBezTo>
                      <a:pt x="24365" y="19150"/>
                      <a:pt x="24135" y="19272"/>
                      <a:pt x="23920" y="19272"/>
                    </a:cubicBezTo>
                    <a:cubicBezTo>
                      <a:pt x="23695" y="19272"/>
                      <a:pt x="23486" y="19138"/>
                      <a:pt x="23409" y="18689"/>
                    </a:cubicBezTo>
                    <a:cubicBezTo>
                      <a:pt x="23297" y="17900"/>
                      <a:pt x="22698" y="16686"/>
                      <a:pt x="22961" y="16686"/>
                    </a:cubicBezTo>
                    <a:cubicBezTo>
                      <a:pt x="22990" y="16686"/>
                      <a:pt x="23030" y="16701"/>
                      <a:pt x="23083" y="16734"/>
                    </a:cubicBezTo>
                    <a:cubicBezTo>
                      <a:pt x="23473" y="16993"/>
                      <a:pt x="23492" y="17418"/>
                      <a:pt x="23577" y="17418"/>
                    </a:cubicBezTo>
                    <a:cubicBezTo>
                      <a:pt x="23607" y="17418"/>
                      <a:pt x="23645" y="17365"/>
                      <a:pt x="23710" y="17235"/>
                    </a:cubicBezTo>
                    <a:cubicBezTo>
                      <a:pt x="23936" y="16734"/>
                      <a:pt x="24312" y="16533"/>
                      <a:pt x="24036" y="16508"/>
                    </a:cubicBezTo>
                    <a:cubicBezTo>
                      <a:pt x="24030" y="16508"/>
                      <a:pt x="24024" y="16507"/>
                      <a:pt x="24018" y="16507"/>
                    </a:cubicBezTo>
                    <a:cubicBezTo>
                      <a:pt x="23871" y="16507"/>
                      <a:pt x="23788" y="16686"/>
                      <a:pt x="23746" y="16686"/>
                    </a:cubicBezTo>
                    <a:cubicBezTo>
                      <a:pt x="23720" y="16686"/>
                      <a:pt x="23710" y="16620"/>
                      <a:pt x="23710" y="16408"/>
                    </a:cubicBezTo>
                    <a:cubicBezTo>
                      <a:pt x="23710" y="15950"/>
                      <a:pt x="23568" y="15509"/>
                      <a:pt x="23622" y="15509"/>
                    </a:cubicBezTo>
                    <a:close/>
                    <a:moveTo>
                      <a:pt x="7132" y="1"/>
                    </a:moveTo>
                    <a:cubicBezTo>
                      <a:pt x="4417" y="1"/>
                      <a:pt x="3635" y="1095"/>
                      <a:pt x="3635" y="1095"/>
                    </a:cubicBezTo>
                    <a:cubicBezTo>
                      <a:pt x="3484" y="1320"/>
                      <a:pt x="2106" y="1696"/>
                      <a:pt x="2006" y="1997"/>
                    </a:cubicBezTo>
                    <a:cubicBezTo>
                      <a:pt x="1905" y="2273"/>
                      <a:pt x="1805" y="2222"/>
                      <a:pt x="1379" y="2273"/>
                    </a:cubicBezTo>
                    <a:cubicBezTo>
                      <a:pt x="978" y="2323"/>
                      <a:pt x="1" y="2473"/>
                      <a:pt x="778" y="2548"/>
                    </a:cubicBezTo>
                    <a:cubicBezTo>
                      <a:pt x="808" y="2550"/>
                      <a:pt x="842" y="2551"/>
                      <a:pt x="877" y="2551"/>
                    </a:cubicBezTo>
                    <a:cubicBezTo>
                      <a:pt x="1768" y="2551"/>
                      <a:pt x="4104" y="1968"/>
                      <a:pt x="5189" y="1871"/>
                    </a:cubicBezTo>
                    <a:cubicBezTo>
                      <a:pt x="5426" y="1845"/>
                      <a:pt x="5635" y="1834"/>
                      <a:pt x="5824" y="1834"/>
                    </a:cubicBezTo>
                    <a:cubicBezTo>
                      <a:pt x="6537" y="1834"/>
                      <a:pt x="6970" y="1988"/>
                      <a:pt x="7545" y="2047"/>
                    </a:cubicBezTo>
                    <a:cubicBezTo>
                      <a:pt x="8271" y="2122"/>
                      <a:pt x="10051" y="2147"/>
                      <a:pt x="10051" y="2147"/>
                    </a:cubicBezTo>
                    <a:cubicBezTo>
                      <a:pt x="10051" y="2147"/>
                      <a:pt x="9804" y="2730"/>
                      <a:pt x="10371" y="2730"/>
                    </a:cubicBezTo>
                    <a:cubicBezTo>
                      <a:pt x="10403" y="2730"/>
                      <a:pt x="10439" y="2728"/>
                      <a:pt x="10477" y="2724"/>
                    </a:cubicBezTo>
                    <a:cubicBezTo>
                      <a:pt x="10548" y="2719"/>
                      <a:pt x="10613" y="2716"/>
                      <a:pt x="10674" y="2716"/>
                    </a:cubicBezTo>
                    <a:cubicBezTo>
                      <a:pt x="11238" y="2716"/>
                      <a:pt x="11401" y="2911"/>
                      <a:pt x="11605" y="3024"/>
                    </a:cubicBezTo>
                    <a:cubicBezTo>
                      <a:pt x="11855" y="3150"/>
                      <a:pt x="11304" y="3275"/>
                      <a:pt x="11404" y="3400"/>
                    </a:cubicBezTo>
                    <a:cubicBezTo>
                      <a:pt x="11504" y="3526"/>
                      <a:pt x="12181" y="3551"/>
                      <a:pt x="13259" y="4252"/>
                    </a:cubicBezTo>
                    <a:cubicBezTo>
                      <a:pt x="13876" y="4664"/>
                      <a:pt x="14287" y="4731"/>
                      <a:pt x="14586" y="4731"/>
                    </a:cubicBezTo>
                    <a:cubicBezTo>
                      <a:pt x="14730" y="4731"/>
                      <a:pt x="14849" y="4715"/>
                      <a:pt x="14952" y="4715"/>
                    </a:cubicBezTo>
                    <a:cubicBezTo>
                      <a:pt x="15000" y="4715"/>
                      <a:pt x="15045" y="4719"/>
                      <a:pt x="15088" y="4729"/>
                    </a:cubicBezTo>
                    <a:cubicBezTo>
                      <a:pt x="15439" y="4804"/>
                      <a:pt x="14036" y="4804"/>
                      <a:pt x="14637" y="5280"/>
                    </a:cubicBezTo>
                    <a:cubicBezTo>
                      <a:pt x="15214" y="5731"/>
                      <a:pt x="16617" y="6057"/>
                      <a:pt x="16642" y="6433"/>
                    </a:cubicBezTo>
                    <a:cubicBezTo>
                      <a:pt x="16667" y="6834"/>
                      <a:pt x="16467" y="7460"/>
                      <a:pt x="16718" y="7761"/>
                    </a:cubicBezTo>
                    <a:cubicBezTo>
                      <a:pt x="16943" y="8087"/>
                      <a:pt x="17119" y="8513"/>
                      <a:pt x="17419" y="9090"/>
                    </a:cubicBezTo>
                    <a:cubicBezTo>
                      <a:pt x="17679" y="9633"/>
                      <a:pt x="18652" y="10199"/>
                      <a:pt x="18006" y="10199"/>
                    </a:cubicBezTo>
                    <a:cubicBezTo>
                      <a:pt x="17967" y="10199"/>
                      <a:pt x="17922" y="10197"/>
                      <a:pt x="17870" y="10192"/>
                    </a:cubicBezTo>
                    <a:cubicBezTo>
                      <a:pt x="16993" y="10117"/>
                      <a:pt x="16417" y="10067"/>
                      <a:pt x="16793" y="9867"/>
                    </a:cubicBezTo>
                    <a:cubicBezTo>
                      <a:pt x="17117" y="9704"/>
                      <a:pt x="17334" y="9179"/>
                      <a:pt x="16950" y="9179"/>
                    </a:cubicBezTo>
                    <a:cubicBezTo>
                      <a:pt x="16919" y="9179"/>
                      <a:pt x="16883" y="9182"/>
                      <a:pt x="16843" y="9190"/>
                    </a:cubicBezTo>
                    <a:cubicBezTo>
                      <a:pt x="16317" y="9290"/>
                      <a:pt x="14512" y="9315"/>
                      <a:pt x="14312" y="9516"/>
                    </a:cubicBezTo>
                    <a:cubicBezTo>
                      <a:pt x="14111" y="9691"/>
                      <a:pt x="14412" y="10142"/>
                      <a:pt x="14612" y="10994"/>
                    </a:cubicBezTo>
                    <a:cubicBezTo>
                      <a:pt x="14788" y="11846"/>
                      <a:pt x="14738" y="12122"/>
                      <a:pt x="14637" y="13125"/>
                    </a:cubicBezTo>
                    <a:cubicBezTo>
                      <a:pt x="14512" y="14127"/>
                      <a:pt x="14562" y="14077"/>
                      <a:pt x="14813" y="14754"/>
                    </a:cubicBezTo>
                    <a:cubicBezTo>
                      <a:pt x="15016" y="15281"/>
                      <a:pt x="15415" y="15644"/>
                      <a:pt x="15614" y="15644"/>
                    </a:cubicBezTo>
                    <a:cubicBezTo>
                      <a:pt x="15660" y="15644"/>
                      <a:pt x="15696" y="15624"/>
                      <a:pt x="15715" y="15581"/>
                    </a:cubicBezTo>
                    <a:cubicBezTo>
                      <a:pt x="15802" y="15364"/>
                      <a:pt x="15627" y="14700"/>
                      <a:pt x="15932" y="14700"/>
                    </a:cubicBezTo>
                    <a:cubicBezTo>
                      <a:pt x="15980" y="14700"/>
                      <a:pt x="16041" y="14716"/>
                      <a:pt x="16116" y="14754"/>
                    </a:cubicBezTo>
                    <a:cubicBezTo>
                      <a:pt x="16667" y="15029"/>
                      <a:pt x="17018" y="15681"/>
                      <a:pt x="17194" y="15831"/>
                    </a:cubicBezTo>
                    <a:cubicBezTo>
                      <a:pt x="17308" y="15917"/>
                      <a:pt x="17455" y="15995"/>
                      <a:pt x="17574" y="15995"/>
                    </a:cubicBezTo>
                    <a:cubicBezTo>
                      <a:pt x="17664" y="15995"/>
                      <a:pt x="17738" y="15950"/>
                      <a:pt x="17770" y="15831"/>
                    </a:cubicBezTo>
                    <a:cubicBezTo>
                      <a:pt x="17845" y="15556"/>
                      <a:pt x="17269" y="14453"/>
                      <a:pt x="17344" y="14253"/>
                    </a:cubicBezTo>
                    <a:cubicBezTo>
                      <a:pt x="17419" y="14027"/>
                      <a:pt x="17043" y="13726"/>
                      <a:pt x="17043" y="13726"/>
                    </a:cubicBezTo>
                    <a:cubicBezTo>
                      <a:pt x="17043" y="13726"/>
                      <a:pt x="16542" y="13375"/>
                      <a:pt x="16442" y="12949"/>
                    </a:cubicBezTo>
                    <a:cubicBezTo>
                      <a:pt x="16342" y="12498"/>
                      <a:pt x="16417" y="12573"/>
                      <a:pt x="16216" y="12147"/>
                    </a:cubicBezTo>
                    <a:cubicBezTo>
                      <a:pt x="16016" y="11696"/>
                      <a:pt x="15765" y="11195"/>
                      <a:pt x="15991" y="11195"/>
                    </a:cubicBezTo>
                    <a:cubicBezTo>
                      <a:pt x="16191" y="11195"/>
                      <a:pt x="16317" y="11320"/>
                      <a:pt x="16492" y="11947"/>
                    </a:cubicBezTo>
                    <a:cubicBezTo>
                      <a:pt x="16692" y="12573"/>
                      <a:pt x="16843" y="12674"/>
                      <a:pt x="16968" y="12824"/>
                    </a:cubicBezTo>
                    <a:cubicBezTo>
                      <a:pt x="17081" y="12937"/>
                      <a:pt x="17521" y="13132"/>
                      <a:pt x="17790" y="13132"/>
                    </a:cubicBezTo>
                    <a:cubicBezTo>
                      <a:pt x="17819" y="13132"/>
                      <a:pt x="17846" y="13130"/>
                      <a:pt x="17870" y="13125"/>
                    </a:cubicBezTo>
                    <a:cubicBezTo>
                      <a:pt x="18127" y="13078"/>
                      <a:pt x="18123" y="12488"/>
                      <a:pt x="18405" y="12488"/>
                    </a:cubicBezTo>
                    <a:cubicBezTo>
                      <a:pt x="18425" y="12488"/>
                      <a:pt x="18448" y="12491"/>
                      <a:pt x="18472" y="12498"/>
                    </a:cubicBezTo>
                    <a:cubicBezTo>
                      <a:pt x="18848" y="12598"/>
                      <a:pt x="18021" y="12974"/>
                      <a:pt x="18196" y="13300"/>
                    </a:cubicBezTo>
                    <a:cubicBezTo>
                      <a:pt x="18372" y="13651"/>
                      <a:pt x="19124" y="14002"/>
                      <a:pt x="19099" y="14177"/>
                    </a:cubicBezTo>
                    <a:cubicBezTo>
                      <a:pt x="19094" y="14203"/>
                      <a:pt x="19072" y="14212"/>
                      <a:pt x="19039" y="14212"/>
                    </a:cubicBezTo>
                    <a:cubicBezTo>
                      <a:pt x="18928" y="14212"/>
                      <a:pt x="18689" y="14103"/>
                      <a:pt x="18558" y="14103"/>
                    </a:cubicBezTo>
                    <a:cubicBezTo>
                      <a:pt x="18496" y="14103"/>
                      <a:pt x="18458" y="14128"/>
                      <a:pt x="18472" y="14202"/>
                    </a:cubicBezTo>
                    <a:cubicBezTo>
                      <a:pt x="18522" y="14453"/>
                      <a:pt x="18973" y="14979"/>
                      <a:pt x="19099" y="15155"/>
                    </a:cubicBezTo>
                    <a:cubicBezTo>
                      <a:pt x="19214" y="15317"/>
                      <a:pt x="19180" y="15843"/>
                      <a:pt x="18977" y="15843"/>
                    </a:cubicBezTo>
                    <a:cubicBezTo>
                      <a:pt x="18960" y="15843"/>
                      <a:pt x="18942" y="15839"/>
                      <a:pt x="18923" y="15831"/>
                    </a:cubicBezTo>
                    <a:cubicBezTo>
                      <a:pt x="18732" y="15762"/>
                      <a:pt x="18673" y="15462"/>
                      <a:pt x="18596" y="15462"/>
                    </a:cubicBezTo>
                    <a:cubicBezTo>
                      <a:pt x="18563" y="15462"/>
                      <a:pt x="18526" y="15520"/>
                      <a:pt x="18472" y="15681"/>
                    </a:cubicBezTo>
                    <a:cubicBezTo>
                      <a:pt x="18297" y="16182"/>
                      <a:pt x="18397" y="16408"/>
                      <a:pt x="18121" y="16533"/>
                    </a:cubicBezTo>
                    <a:cubicBezTo>
                      <a:pt x="17971" y="16596"/>
                      <a:pt x="17958" y="16596"/>
                      <a:pt x="17952" y="16596"/>
                    </a:cubicBezTo>
                    <a:cubicBezTo>
                      <a:pt x="17946" y="16596"/>
                      <a:pt x="17946" y="16596"/>
                      <a:pt x="17820" y="16659"/>
                    </a:cubicBezTo>
                    <a:cubicBezTo>
                      <a:pt x="17687" y="16733"/>
                      <a:pt x="17500" y="16825"/>
                      <a:pt x="17334" y="16825"/>
                    </a:cubicBezTo>
                    <a:cubicBezTo>
                      <a:pt x="17220" y="16825"/>
                      <a:pt x="17115" y="16781"/>
                      <a:pt x="17043" y="16659"/>
                    </a:cubicBezTo>
                    <a:cubicBezTo>
                      <a:pt x="16868" y="16383"/>
                      <a:pt x="17043" y="16258"/>
                      <a:pt x="16818" y="15982"/>
                    </a:cubicBezTo>
                    <a:cubicBezTo>
                      <a:pt x="16629" y="15794"/>
                      <a:pt x="16455" y="15492"/>
                      <a:pt x="16370" y="15492"/>
                    </a:cubicBezTo>
                    <a:cubicBezTo>
                      <a:pt x="16341" y="15492"/>
                      <a:pt x="16323" y="15525"/>
                      <a:pt x="16317" y="15606"/>
                    </a:cubicBezTo>
                    <a:cubicBezTo>
                      <a:pt x="16291" y="15907"/>
                      <a:pt x="16291" y="16032"/>
                      <a:pt x="16517" y="16358"/>
                    </a:cubicBezTo>
                    <a:cubicBezTo>
                      <a:pt x="16768" y="16659"/>
                      <a:pt x="17043" y="16834"/>
                      <a:pt x="16993" y="17110"/>
                    </a:cubicBezTo>
                    <a:cubicBezTo>
                      <a:pt x="16943" y="17360"/>
                      <a:pt x="16442" y="17385"/>
                      <a:pt x="16367" y="17962"/>
                    </a:cubicBezTo>
                    <a:cubicBezTo>
                      <a:pt x="16291" y="18538"/>
                      <a:pt x="16467" y="18513"/>
                      <a:pt x="16266" y="18789"/>
                    </a:cubicBezTo>
                    <a:cubicBezTo>
                      <a:pt x="16066" y="19090"/>
                      <a:pt x="16066" y="19090"/>
                      <a:pt x="16066" y="19340"/>
                    </a:cubicBezTo>
                    <a:cubicBezTo>
                      <a:pt x="16066" y="19591"/>
                      <a:pt x="15916" y="19892"/>
                      <a:pt x="15765" y="20017"/>
                    </a:cubicBezTo>
                    <a:cubicBezTo>
                      <a:pt x="15751" y="20029"/>
                      <a:pt x="15733" y="20033"/>
                      <a:pt x="15714" y="20033"/>
                    </a:cubicBezTo>
                    <a:cubicBezTo>
                      <a:pt x="15616" y="20033"/>
                      <a:pt x="15470" y="19903"/>
                      <a:pt x="15408" y="19903"/>
                    </a:cubicBezTo>
                    <a:cubicBezTo>
                      <a:pt x="15379" y="19903"/>
                      <a:pt x="15368" y="19932"/>
                      <a:pt x="15389" y="20017"/>
                    </a:cubicBezTo>
                    <a:cubicBezTo>
                      <a:pt x="15464" y="20293"/>
                      <a:pt x="15690" y="20418"/>
                      <a:pt x="15439" y="20493"/>
                    </a:cubicBezTo>
                    <a:cubicBezTo>
                      <a:pt x="15164" y="20568"/>
                      <a:pt x="14562" y="20568"/>
                      <a:pt x="14713" y="20719"/>
                    </a:cubicBezTo>
                    <a:cubicBezTo>
                      <a:pt x="14863" y="20869"/>
                      <a:pt x="15264" y="20994"/>
                      <a:pt x="15464" y="20994"/>
                    </a:cubicBezTo>
                    <a:cubicBezTo>
                      <a:pt x="15665" y="20994"/>
                      <a:pt x="15941" y="21395"/>
                      <a:pt x="16091" y="21621"/>
                    </a:cubicBezTo>
                    <a:cubicBezTo>
                      <a:pt x="16241" y="21872"/>
                      <a:pt x="16342" y="22373"/>
                      <a:pt x="16291" y="22573"/>
                    </a:cubicBezTo>
                    <a:cubicBezTo>
                      <a:pt x="16241" y="22749"/>
                      <a:pt x="15088" y="23050"/>
                      <a:pt x="14738" y="23175"/>
                    </a:cubicBezTo>
                    <a:cubicBezTo>
                      <a:pt x="14362" y="23275"/>
                      <a:pt x="14161" y="23275"/>
                      <a:pt x="14136" y="23451"/>
                    </a:cubicBezTo>
                    <a:cubicBezTo>
                      <a:pt x="14111" y="23626"/>
                      <a:pt x="14186" y="24052"/>
                      <a:pt x="14387" y="24478"/>
                    </a:cubicBezTo>
                    <a:cubicBezTo>
                      <a:pt x="14612" y="24879"/>
                      <a:pt x="14236" y="25130"/>
                      <a:pt x="14362" y="25380"/>
                    </a:cubicBezTo>
                    <a:cubicBezTo>
                      <a:pt x="14487" y="25631"/>
                      <a:pt x="14788" y="25882"/>
                      <a:pt x="14687" y="26107"/>
                    </a:cubicBezTo>
                    <a:cubicBezTo>
                      <a:pt x="14655" y="26181"/>
                      <a:pt x="14675" y="26201"/>
                      <a:pt x="14734" y="26201"/>
                    </a:cubicBezTo>
                    <a:cubicBezTo>
                      <a:pt x="14805" y="26201"/>
                      <a:pt x="14934" y="26170"/>
                      <a:pt x="15090" y="26170"/>
                    </a:cubicBezTo>
                    <a:cubicBezTo>
                      <a:pt x="15197" y="26170"/>
                      <a:pt x="15316" y="26185"/>
                      <a:pt x="15439" y="26233"/>
                    </a:cubicBezTo>
                    <a:cubicBezTo>
                      <a:pt x="15780" y="26373"/>
                      <a:pt x="15752" y="26641"/>
                      <a:pt x="15919" y="26641"/>
                    </a:cubicBezTo>
                    <a:cubicBezTo>
                      <a:pt x="15961" y="26641"/>
                      <a:pt x="16015" y="26624"/>
                      <a:pt x="16091" y="26583"/>
                    </a:cubicBezTo>
                    <a:cubicBezTo>
                      <a:pt x="16442" y="26358"/>
                      <a:pt x="16166" y="26157"/>
                      <a:pt x="16467" y="26082"/>
                    </a:cubicBezTo>
                    <a:cubicBezTo>
                      <a:pt x="16537" y="26066"/>
                      <a:pt x="16607" y="26061"/>
                      <a:pt x="16673" y="26061"/>
                    </a:cubicBezTo>
                    <a:cubicBezTo>
                      <a:pt x="16763" y="26061"/>
                      <a:pt x="16846" y="26070"/>
                      <a:pt x="16918" y="26070"/>
                    </a:cubicBezTo>
                    <a:cubicBezTo>
                      <a:pt x="17043" y="26070"/>
                      <a:pt x="17131" y="26045"/>
                      <a:pt x="17144" y="25907"/>
                    </a:cubicBezTo>
                    <a:cubicBezTo>
                      <a:pt x="17169" y="25606"/>
                      <a:pt x="17620" y="24829"/>
                      <a:pt x="17570" y="24754"/>
                    </a:cubicBezTo>
                    <a:cubicBezTo>
                      <a:pt x="17520" y="24679"/>
                      <a:pt x="17144" y="24679"/>
                      <a:pt x="17344" y="24328"/>
                    </a:cubicBezTo>
                    <a:cubicBezTo>
                      <a:pt x="17520" y="24002"/>
                      <a:pt x="17971" y="23050"/>
                      <a:pt x="17971" y="22924"/>
                    </a:cubicBezTo>
                    <a:cubicBezTo>
                      <a:pt x="17971" y="22799"/>
                      <a:pt x="17494" y="22273"/>
                      <a:pt x="17971" y="22222"/>
                    </a:cubicBezTo>
                    <a:cubicBezTo>
                      <a:pt x="18043" y="22214"/>
                      <a:pt x="18103" y="22212"/>
                      <a:pt x="18154" y="22212"/>
                    </a:cubicBezTo>
                    <a:cubicBezTo>
                      <a:pt x="18282" y="22212"/>
                      <a:pt x="18350" y="22230"/>
                      <a:pt x="18402" y="22230"/>
                    </a:cubicBezTo>
                    <a:cubicBezTo>
                      <a:pt x="18458" y="22230"/>
                      <a:pt x="18496" y="22209"/>
                      <a:pt x="18572" y="22122"/>
                    </a:cubicBezTo>
                    <a:cubicBezTo>
                      <a:pt x="18760" y="21934"/>
                      <a:pt x="18816" y="21108"/>
                      <a:pt x="19193" y="21108"/>
                    </a:cubicBezTo>
                    <a:cubicBezTo>
                      <a:pt x="19219" y="21108"/>
                      <a:pt x="19246" y="21112"/>
                      <a:pt x="19274" y="21120"/>
                    </a:cubicBezTo>
                    <a:cubicBezTo>
                      <a:pt x="19750" y="21220"/>
                      <a:pt x="20001" y="21596"/>
                      <a:pt x="20452" y="21646"/>
                    </a:cubicBezTo>
                    <a:cubicBezTo>
                      <a:pt x="20903" y="21721"/>
                      <a:pt x="21605" y="21847"/>
                      <a:pt x="21805" y="22172"/>
                    </a:cubicBezTo>
                    <a:cubicBezTo>
                      <a:pt x="22006" y="22523"/>
                      <a:pt x="21630" y="23150"/>
                      <a:pt x="21630" y="23150"/>
                    </a:cubicBezTo>
                    <a:cubicBezTo>
                      <a:pt x="21630" y="23150"/>
                      <a:pt x="21204" y="23325"/>
                      <a:pt x="21329" y="23425"/>
                    </a:cubicBezTo>
                    <a:cubicBezTo>
                      <a:pt x="21435" y="23496"/>
                      <a:pt x="21805" y="23567"/>
                      <a:pt x="22012" y="23567"/>
                    </a:cubicBezTo>
                    <a:cubicBezTo>
                      <a:pt x="22098" y="23567"/>
                      <a:pt x="22156" y="23555"/>
                      <a:pt x="22156" y="23526"/>
                    </a:cubicBezTo>
                    <a:cubicBezTo>
                      <a:pt x="22156" y="23425"/>
                      <a:pt x="21755" y="23275"/>
                      <a:pt x="21931" y="23075"/>
                    </a:cubicBezTo>
                    <a:cubicBezTo>
                      <a:pt x="22131" y="22899"/>
                      <a:pt x="22231" y="22298"/>
                      <a:pt x="22156" y="22172"/>
                    </a:cubicBezTo>
                    <a:cubicBezTo>
                      <a:pt x="22081" y="22047"/>
                      <a:pt x="21605" y="21897"/>
                      <a:pt x="21855" y="21796"/>
                    </a:cubicBezTo>
                    <a:cubicBezTo>
                      <a:pt x="22131" y="21696"/>
                      <a:pt x="22432" y="21847"/>
                      <a:pt x="22357" y="21621"/>
                    </a:cubicBezTo>
                    <a:cubicBezTo>
                      <a:pt x="22281" y="21420"/>
                      <a:pt x="21730" y="21270"/>
                      <a:pt x="21479" y="21245"/>
                    </a:cubicBezTo>
                    <a:cubicBezTo>
                      <a:pt x="21204" y="21220"/>
                      <a:pt x="20803" y="21195"/>
                      <a:pt x="20552" y="21045"/>
                    </a:cubicBezTo>
                    <a:cubicBezTo>
                      <a:pt x="20327" y="20869"/>
                      <a:pt x="20051" y="20769"/>
                      <a:pt x="19976" y="20593"/>
                    </a:cubicBezTo>
                    <a:cubicBezTo>
                      <a:pt x="19929" y="20431"/>
                      <a:pt x="19581" y="20009"/>
                      <a:pt x="19811" y="20009"/>
                    </a:cubicBezTo>
                    <a:cubicBezTo>
                      <a:pt x="19829" y="20009"/>
                      <a:pt x="19850" y="20012"/>
                      <a:pt x="19875" y="20017"/>
                    </a:cubicBezTo>
                    <a:cubicBezTo>
                      <a:pt x="20251" y="20067"/>
                      <a:pt x="20527" y="20393"/>
                      <a:pt x="20878" y="20418"/>
                    </a:cubicBezTo>
                    <a:cubicBezTo>
                      <a:pt x="21204" y="20443"/>
                      <a:pt x="22382" y="20644"/>
                      <a:pt x="22357" y="20769"/>
                    </a:cubicBezTo>
                    <a:cubicBezTo>
                      <a:pt x="22357" y="20894"/>
                      <a:pt x="22206" y="21070"/>
                      <a:pt x="22582" y="21270"/>
                    </a:cubicBezTo>
                    <a:cubicBezTo>
                      <a:pt x="22983" y="21471"/>
                      <a:pt x="23309" y="21721"/>
                      <a:pt x="23409" y="21922"/>
                    </a:cubicBezTo>
                    <a:cubicBezTo>
                      <a:pt x="23500" y="22067"/>
                      <a:pt x="23618" y="22331"/>
                      <a:pt x="23713" y="22331"/>
                    </a:cubicBezTo>
                    <a:cubicBezTo>
                      <a:pt x="23750" y="22331"/>
                      <a:pt x="23783" y="22294"/>
                      <a:pt x="23810" y="22197"/>
                    </a:cubicBezTo>
                    <a:cubicBezTo>
                      <a:pt x="23911" y="21872"/>
                      <a:pt x="23835" y="21521"/>
                      <a:pt x="23860" y="21320"/>
                    </a:cubicBezTo>
                    <a:cubicBezTo>
                      <a:pt x="23886" y="21120"/>
                      <a:pt x="22858" y="20869"/>
                      <a:pt x="23134" y="20719"/>
                    </a:cubicBezTo>
                    <a:cubicBezTo>
                      <a:pt x="23409" y="20568"/>
                      <a:pt x="23535" y="20568"/>
                      <a:pt x="23510" y="20393"/>
                    </a:cubicBezTo>
                    <a:cubicBezTo>
                      <a:pt x="23491" y="20242"/>
                      <a:pt x="23415" y="19878"/>
                      <a:pt x="23560" y="19878"/>
                    </a:cubicBezTo>
                    <a:cubicBezTo>
                      <a:pt x="23608" y="19878"/>
                      <a:pt x="23680" y="19918"/>
                      <a:pt x="23785" y="20017"/>
                    </a:cubicBezTo>
                    <a:cubicBezTo>
                      <a:pt x="24211" y="20393"/>
                      <a:pt x="24462" y="21070"/>
                      <a:pt x="24863" y="21070"/>
                    </a:cubicBezTo>
                    <a:cubicBezTo>
                      <a:pt x="25239" y="21070"/>
                      <a:pt x="25189" y="20994"/>
                      <a:pt x="25264" y="20744"/>
                    </a:cubicBezTo>
                    <a:cubicBezTo>
                      <a:pt x="25339" y="20493"/>
                      <a:pt x="25339" y="20443"/>
                      <a:pt x="25665" y="20418"/>
                    </a:cubicBezTo>
                    <a:cubicBezTo>
                      <a:pt x="25927" y="20396"/>
                      <a:pt x="25847" y="19635"/>
                      <a:pt x="25987" y="19635"/>
                    </a:cubicBezTo>
                    <a:cubicBezTo>
                      <a:pt x="26007" y="19635"/>
                      <a:pt x="26033" y="19652"/>
                      <a:pt x="26066" y="19691"/>
                    </a:cubicBezTo>
                    <a:cubicBezTo>
                      <a:pt x="26342" y="19967"/>
                      <a:pt x="26868" y="21395"/>
                      <a:pt x="26918" y="21821"/>
                    </a:cubicBezTo>
                    <a:cubicBezTo>
                      <a:pt x="26943" y="22222"/>
                      <a:pt x="26417" y="22298"/>
                      <a:pt x="26292" y="22623"/>
                    </a:cubicBezTo>
                    <a:cubicBezTo>
                      <a:pt x="26141" y="22924"/>
                      <a:pt x="26041" y="23476"/>
                      <a:pt x="25414" y="23526"/>
                    </a:cubicBezTo>
                    <a:cubicBezTo>
                      <a:pt x="24788" y="23576"/>
                      <a:pt x="24562" y="23526"/>
                      <a:pt x="24387" y="23952"/>
                    </a:cubicBezTo>
                    <a:cubicBezTo>
                      <a:pt x="24211" y="24353"/>
                      <a:pt x="24512" y="24603"/>
                      <a:pt x="24362" y="25055"/>
                    </a:cubicBezTo>
                    <a:cubicBezTo>
                      <a:pt x="24249" y="25393"/>
                      <a:pt x="24221" y="25562"/>
                      <a:pt x="24023" y="25562"/>
                    </a:cubicBezTo>
                    <a:cubicBezTo>
                      <a:pt x="23958" y="25562"/>
                      <a:pt x="23873" y="25543"/>
                      <a:pt x="23760" y="25506"/>
                    </a:cubicBezTo>
                    <a:cubicBezTo>
                      <a:pt x="23674" y="25477"/>
                      <a:pt x="23593" y="25467"/>
                      <a:pt x="23519" y="25467"/>
                    </a:cubicBezTo>
                    <a:cubicBezTo>
                      <a:pt x="23321" y="25467"/>
                      <a:pt x="23167" y="25540"/>
                      <a:pt x="23070" y="25540"/>
                    </a:cubicBezTo>
                    <a:cubicBezTo>
                      <a:pt x="23011" y="25540"/>
                      <a:pt x="22973" y="25514"/>
                      <a:pt x="22958" y="25431"/>
                    </a:cubicBezTo>
                    <a:cubicBezTo>
                      <a:pt x="22950" y="25386"/>
                      <a:pt x="22926" y="25368"/>
                      <a:pt x="22891" y="25368"/>
                    </a:cubicBezTo>
                    <a:cubicBezTo>
                      <a:pt x="22720" y="25368"/>
                      <a:pt x="22277" y="25791"/>
                      <a:pt x="21978" y="25791"/>
                    </a:cubicBezTo>
                    <a:cubicBezTo>
                      <a:pt x="21953" y="25791"/>
                      <a:pt x="21928" y="25788"/>
                      <a:pt x="21906" y="25781"/>
                    </a:cubicBezTo>
                    <a:cubicBezTo>
                      <a:pt x="21580" y="25706"/>
                      <a:pt x="21730" y="25581"/>
                      <a:pt x="21454" y="25506"/>
                    </a:cubicBezTo>
                    <a:cubicBezTo>
                      <a:pt x="21154" y="25431"/>
                      <a:pt x="21354" y="25330"/>
                      <a:pt x="21304" y="25055"/>
                    </a:cubicBezTo>
                    <a:cubicBezTo>
                      <a:pt x="21254" y="24779"/>
                      <a:pt x="20853" y="24428"/>
                      <a:pt x="20978" y="24328"/>
                    </a:cubicBezTo>
                    <a:cubicBezTo>
                      <a:pt x="21074" y="24251"/>
                      <a:pt x="20993" y="24070"/>
                      <a:pt x="20860" y="24070"/>
                    </a:cubicBezTo>
                    <a:cubicBezTo>
                      <a:pt x="20819" y="24070"/>
                      <a:pt x="20774" y="24087"/>
                      <a:pt x="20728" y="24127"/>
                    </a:cubicBezTo>
                    <a:cubicBezTo>
                      <a:pt x="20502" y="24303"/>
                      <a:pt x="20778" y="24353"/>
                      <a:pt x="20276" y="24603"/>
                    </a:cubicBezTo>
                    <a:cubicBezTo>
                      <a:pt x="19775" y="24829"/>
                      <a:pt x="19500" y="24829"/>
                      <a:pt x="19224" y="25055"/>
                    </a:cubicBezTo>
                    <a:cubicBezTo>
                      <a:pt x="18973" y="25280"/>
                      <a:pt x="19149" y="25305"/>
                      <a:pt x="18723" y="25456"/>
                    </a:cubicBezTo>
                    <a:cubicBezTo>
                      <a:pt x="18271" y="25606"/>
                      <a:pt x="18071" y="25481"/>
                      <a:pt x="18071" y="25731"/>
                    </a:cubicBezTo>
                    <a:cubicBezTo>
                      <a:pt x="18071" y="26007"/>
                      <a:pt x="17845" y="26182"/>
                      <a:pt x="17494" y="26408"/>
                    </a:cubicBezTo>
                    <a:cubicBezTo>
                      <a:pt x="17119" y="26659"/>
                      <a:pt x="17294" y="26759"/>
                      <a:pt x="16943" y="26834"/>
                    </a:cubicBezTo>
                    <a:cubicBezTo>
                      <a:pt x="16851" y="26855"/>
                      <a:pt x="16761" y="26863"/>
                      <a:pt x="16675" y="26863"/>
                    </a:cubicBezTo>
                    <a:cubicBezTo>
                      <a:pt x="16494" y="26863"/>
                      <a:pt x="16335" y="26830"/>
                      <a:pt x="16224" y="26830"/>
                    </a:cubicBezTo>
                    <a:cubicBezTo>
                      <a:pt x="16203" y="26830"/>
                      <a:pt x="16184" y="26831"/>
                      <a:pt x="16166" y="26834"/>
                    </a:cubicBezTo>
                    <a:cubicBezTo>
                      <a:pt x="16016" y="26859"/>
                      <a:pt x="15640" y="26859"/>
                      <a:pt x="15665" y="27110"/>
                    </a:cubicBezTo>
                    <a:cubicBezTo>
                      <a:pt x="15690" y="27385"/>
                      <a:pt x="15615" y="27987"/>
                      <a:pt x="15389" y="28137"/>
                    </a:cubicBezTo>
                    <a:cubicBezTo>
                      <a:pt x="15139" y="28288"/>
                      <a:pt x="15063" y="28137"/>
                      <a:pt x="14963" y="28664"/>
                    </a:cubicBezTo>
                    <a:cubicBezTo>
                      <a:pt x="14863" y="29165"/>
                      <a:pt x="15013" y="29115"/>
                      <a:pt x="15038" y="29516"/>
                    </a:cubicBezTo>
                    <a:cubicBezTo>
                      <a:pt x="15063" y="29917"/>
                      <a:pt x="14838" y="30493"/>
                      <a:pt x="14412" y="30744"/>
                    </a:cubicBezTo>
                    <a:cubicBezTo>
                      <a:pt x="14299" y="30807"/>
                      <a:pt x="14194" y="30823"/>
                      <a:pt x="14101" y="30823"/>
                    </a:cubicBezTo>
                    <a:cubicBezTo>
                      <a:pt x="14010" y="30823"/>
                      <a:pt x="13930" y="30808"/>
                      <a:pt x="13867" y="30808"/>
                    </a:cubicBezTo>
                    <a:cubicBezTo>
                      <a:pt x="13768" y="30808"/>
                      <a:pt x="13710" y="30846"/>
                      <a:pt x="13710" y="31045"/>
                    </a:cubicBezTo>
                    <a:cubicBezTo>
                      <a:pt x="13685" y="31496"/>
                      <a:pt x="13484" y="31671"/>
                      <a:pt x="13334" y="31897"/>
                    </a:cubicBezTo>
                    <a:cubicBezTo>
                      <a:pt x="13184" y="32147"/>
                      <a:pt x="13134" y="32172"/>
                      <a:pt x="13209" y="32624"/>
                    </a:cubicBezTo>
                    <a:cubicBezTo>
                      <a:pt x="13259" y="33100"/>
                      <a:pt x="12607" y="33175"/>
                      <a:pt x="12507" y="33676"/>
                    </a:cubicBezTo>
                    <a:cubicBezTo>
                      <a:pt x="12382" y="34177"/>
                      <a:pt x="12256" y="34202"/>
                      <a:pt x="12407" y="34503"/>
                    </a:cubicBezTo>
                    <a:cubicBezTo>
                      <a:pt x="12582" y="34829"/>
                      <a:pt x="12833" y="35005"/>
                      <a:pt x="12733" y="35581"/>
                    </a:cubicBezTo>
                    <a:cubicBezTo>
                      <a:pt x="12632" y="36157"/>
                      <a:pt x="12432" y="36383"/>
                      <a:pt x="12357" y="36684"/>
                    </a:cubicBezTo>
                    <a:cubicBezTo>
                      <a:pt x="12281" y="37010"/>
                      <a:pt x="12607" y="37385"/>
                      <a:pt x="12632" y="37786"/>
                    </a:cubicBezTo>
                    <a:cubicBezTo>
                      <a:pt x="12657" y="38162"/>
                      <a:pt x="13109" y="38162"/>
                      <a:pt x="13384" y="38488"/>
                    </a:cubicBezTo>
                    <a:cubicBezTo>
                      <a:pt x="13635" y="38814"/>
                      <a:pt x="14061" y="38764"/>
                      <a:pt x="14186" y="39090"/>
                    </a:cubicBezTo>
                    <a:cubicBezTo>
                      <a:pt x="14312" y="39390"/>
                      <a:pt x="14662" y="39365"/>
                      <a:pt x="14963" y="39566"/>
                    </a:cubicBezTo>
                    <a:cubicBezTo>
                      <a:pt x="15234" y="39712"/>
                      <a:pt x="15332" y="39978"/>
                      <a:pt x="15831" y="39978"/>
                    </a:cubicBezTo>
                    <a:cubicBezTo>
                      <a:pt x="15933" y="39978"/>
                      <a:pt x="16051" y="39967"/>
                      <a:pt x="16191" y="39942"/>
                    </a:cubicBezTo>
                    <a:cubicBezTo>
                      <a:pt x="17018" y="39792"/>
                      <a:pt x="16968" y="39441"/>
                      <a:pt x="17595" y="39340"/>
                    </a:cubicBezTo>
                    <a:cubicBezTo>
                      <a:pt x="18221" y="39240"/>
                      <a:pt x="18221" y="39090"/>
                      <a:pt x="18998" y="38814"/>
                    </a:cubicBezTo>
                    <a:cubicBezTo>
                      <a:pt x="19775" y="38563"/>
                      <a:pt x="19926" y="37912"/>
                      <a:pt x="20477" y="37736"/>
                    </a:cubicBezTo>
                    <a:cubicBezTo>
                      <a:pt x="20856" y="37616"/>
                      <a:pt x="21045" y="37519"/>
                      <a:pt x="21225" y="37519"/>
                    </a:cubicBezTo>
                    <a:cubicBezTo>
                      <a:pt x="21306" y="37519"/>
                      <a:pt x="21385" y="37539"/>
                      <a:pt x="21479" y="37586"/>
                    </a:cubicBezTo>
                    <a:cubicBezTo>
                      <a:pt x="21697" y="37685"/>
                      <a:pt x="21274" y="38018"/>
                      <a:pt x="21383" y="38018"/>
                    </a:cubicBezTo>
                    <a:cubicBezTo>
                      <a:pt x="21412" y="38018"/>
                      <a:pt x="21478" y="37995"/>
                      <a:pt x="21605" y="37937"/>
                    </a:cubicBezTo>
                    <a:cubicBezTo>
                      <a:pt x="22175" y="37699"/>
                      <a:pt x="22227" y="37281"/>
                      <a:pt x="22637" y="37281"/>
                    </a:cubicBezTo>
                    <a:cubicBezTo>
                      <a:pt x="22659" y="37281"/>
                      <a:pt x="22683" y="37283"/>
                      <a:pt x="22708" y="37285"/>
                    </a:cubicBezTo>
                    <a:cubicBezTo>
                      <a:pt x="23209" y="37335"/>
                      <a:pt x="22983" y="37411"/>
                      <a:pt x="22883" y="37912"/>
                    </a:cubicBezTo>
                    <a:cubicBezTo>
                      <a:pt x="22783" y="38413"/>
                      <a:pt x="22231" y="39065"/>
                      <a:pt x="22407" y="39190"/>
                    </a:cubicBezTo>
                    <a:cubicBezTo>
                      <a:pt x="22582" y="39315"/>
                      <a:pt x="23209" y="39390"/>
                      <a:pt x="23359" y="39691"/>
                    </a:cubicBezTo>
                    <a:cubicBezTo>
                      <a:pt x="23535" y="39967"/>
                      <a:pt x="23008" y="40117"/>
                      <a:pt x="23184" y="40468"/>
                    </a:cubicBezTo>
                    <a:cubicBezTo>
                      <a:pt x="23359" y="40794"/>
                      <a:pt x="23535" y="40819"/>
                      <a:pt x="23259" y="40995"/>
                    </a:cubicBezTo>
                    <a:cubicBezTo>
                      <a:pt x="23008" y="41145"/>
                      <a:pt x="22307" y="42348"/>
                      <a:pt x="22081" y="42674"/>
                    </a:cubicBezTo>
                    <a:cubicBezTo>
                      <a:pt x="21830" y="43000"/>
                      <a:pt x="21880" y="43350"/>
                      <a:pt x="22307" y="43426"/>
                    </a:cubicBezTo>
                    <a:cubicBezTo>
                      <a:pt x="22308" y="43426"/>
                      <a:pt x="22310" y="43426"/>
                      <a:pt x="22311" y="43426"/>
                    </a:cubicBezTo>
                    <a:cubicBezTo>
                      <a:pt x="22759" y="43426"/>
                      <a:pt x="29878" y="33165"/>
                      <a:pt x="30502" y="30518"/>
                    </a:cubicBezTo>
                    <a:cubicBezTo>
                      <a:pt x="31129" y="27862"/>
                      <a:pt x="30753" y="24654"/>
                      <a:pt x="30753" y="24528"/>
                    </a:cubicBezTo>
                    <a:cubicBezTo>
                      <a:pt x="30753" y="24468"/>
                      <a:pt x="30700" y="24415"/>
                      <a:pt x="30628" y="24415"/>
                    </a:cubicBezTo>
                    <a:cubicBezTo>
                      <a:pt x="30523" y="24415"/>
                      <a:pt x="30376" y="24530"/>
                      <a:pt x="30302" y="24904"/>
                    </a:cubicBezTo>
                    <a:cubicBezTo>
                      <a:pt x="30165" y="25474"/>
                      <a:pt x="30464" y="26231"/>
                      <a:pt x="30047" y="26231"/>
                    </a:cubicBezTo>
                    <a:cubicBezTo>
                      <a:pt x="30006" y="26231"/>
                      <a:pt x="29957" y="26223"/>
                      <a:pt x="29901" y="26207"/>
                    </a:cubicBezTo>
                    <a:cubicBezTo>
                      <a:pt x="29274" y="26032"/>
                      <a:pt x="28998" y="25481"/>
                      <a:pt x="28748" y="25180"/>
                    </a:cubicBezTo>
                    <a:cubicBezTo>
                      <a:pt x="28522" y="24854"/>
                      <a:pt x="28497" y="24854"/>
                      <a:pt x="28146" y="24478"/>
                    </a:cubicBezTo>
                    <a:cubicBezTo>
                      <a:pt x="27820" y="24077"/>
                      <a:pt x="27043" y="23350"/>
                      <a:pt x="27244" y="23150"/>
                    </a:cubicBezTo>
                    <a:cubicBezTo>
                      <a:pt x="27364" y="23014"/>
                      <a:pt x="27376" y="22906"/>
                      <a:pt x="27475" y="22906"/>
                    </a:cubicBezTo>
                    <a:cubicBezTo>
                      <a:pt x="27541" y="22906"/>
                      <a:pt x="27645" y="22954"/>
                      <a:pt x="27845" y="23075"/>
                    </a:cubicBezTo>
                    <a:cubicBezTo>
                      <a:pt x="28347" y="23400"/>
                      <a:pt x="29149" y="23977"/>
                      <a:pt x="29199" y="24278"/>
                    </a:cubicBezTo>
                    <a:cubicBezTo>
                      <a:pt x="29244" y="24573"/>
                      <a:pt x="29454" y="25565"/>
                      <a:pt x="29772" y="25565"/>
                    </a:cubicBezTo>
                    <a:cubicBezTo>
                      <a:pt x="29805" y="25565"/>
                      <a:pt x="29840" y="25555"/>
                      <a:pt x="29876" y="25531"/>
                    </a:cubicBezTo>
                    <a:cubicBezTo>
                      <a:pt x="30251" y="25305"/>
                      <a:pt x="30076" y="23400"/>
                      <a:pt x="30026" y="22924"/>
                    </a:cubicBezTo>
                    <a:cubicBezTo>
                      <a:pt x="29976" y="22473"/>
                      <a:pt x="30076" y="20293"/>
                      <a:pt x="29951" y="19766"/>
                    </a:cubicBezTo>
                    <a:cubicBezTo>
                      <a:pt x="29825" y="19215"/>
                      <a:pt x="29550" y="18664"/>
                      <a:pt x="29399" y="18639"/>
                    </a:cubicBezTo>
                    <a:cubicBezTo>
                      <a:pt x="29390" y="18637"/>
                      <a:pt x="29381" y="18636"/>
                      <a:pt x="29372" y="18636"/>
                    </a:cubicBezTo>
                    <a:cubicBezTo>
                      <a:pt x="29240" y="18636"/>
                      <a:pt x="29178" y="18815"/>
                      <a:pt x="29249" y="19215"/>
                    </a:cubicBezTo>
                    <a:cubicBezTo>
                      <a:pt x="29309" y="19536"/>
                      <a:pt x="29546" y="20145"/>
                      <a:pt x="29433" y="20145"/>
                    </a:cubicBezTo>
                    <a:cubicBezTo>
                      <a:pt x="29404" y="20145"/>
                      <a:pt x="29354" y="20107"/>
                      <a:pt x="29274" y="20017"/>
                    </a:cubicBezTo>
                    <a:cubicBezTo>
                      <a:pt x="28873" y="19541"/>
                      <a:pt x="28221" y="18889"/>
                      <a:pt x="28472" y="18839"/>
                    </a:cubicBezTo>
                    <a:cubicBezTo>
                      <a:pt x="28482" y="18837"/>
                      <a:pt x="28492" y="18836"/>
                      <a:pt x="28501" y="18836"/>
                    </a:cubicBezTo>
                    <a:cubicBezTo>
                      <a:pt x="28637" y="18836"/>
                      <a:pt x="28713" y="19051"/>
                      <a:pt x="28764" y="19051"/>
                    </a:cubicBezTo>
                    <a:cubicBezTo>
                      <a:pt x="28789" y="19051"/>
                      <a:pt x="28807" y="18998"/>
                      <a:pt x="28823" y="18839"/>
                    </a:cubicBezTo>
                    <a:cubicBezTo>
                      <a:pt x="28867" y="18422"/>
                      <a:pt x="28757" y="17985"/>
                      <a:pt x="28932" y="17985"/>
                    </a:cubicBezTo>
                    <a:cubicBezTo>
                      <a:pt x="28956" y="17985"/>
                      <a:pt x="28986" y="17993"/>
                      <a:pt x="29023" y="18012"/>
                    </a:cubicBezTo>
                    <a:cubicBezTo>
                      <a:pt x="29030" y="18016"/>
                      <a:pt x="29036" y="18018"/>
                      <a:pt x="29042" y="18018"/>
                    </a:cubicBezTo>
                    <a:cubicBezTo>
                      <a:pt x="29257" y="18018"/>
                      <a:pt x="28446" y="15216"/>
                      <a:pt x="28422" y="14679"/>
                    </a:cubicBezTo>
                    <a:cubicBezTo>
                      <a:pt x="28397" y="14127"/>
                      <a:pt x="25515" y="6383"/>
                      <a:pt x="15690" y="2197"/>
                    </a:cubicBezTo>
                    <a:cubicBezTo>
                      <a:pt x="11707" y="505"/>
                      <a:pt x="8974" y="1"/>
                      <a:pt x="7132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7621;p110">
                <a:extLst>
                  <a:ext uri="{FF2B5EF4-FFF2-40B4-BE49-F238E27FC236}">
                    <a16:creationId xmlns:a16="http://schemas.microsoft.com/office/drawing/2014/main" id="{7BCD21E1-790F-78D0-B9B7-13C458404429}"/>
                  </a:ext>
                </a:extLst>
              </p:cNvPr>
              <p:cNvSpPr/>
              <p:nvPr/>
            </p:nvSpPr>
            <p:spPr>
              <a:xfrm>
                <a:off x="4814075" y="2053950"/>
                <a:ext cx="71450" cy="1022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091" extrusionOk="0">
                    <a:moveTo>
                      <a:pt x="477" y="1582"/>
                    </a:moveTo>
                    <a:cubicBezTo>
                      <a:pt x="473" y="1600"/>
                      <a:pt x="472" y="1611"/>
                      <a:pt x="473" y="1611"/>
                    </a:cubicBezTo>
                    <a:cubicBezTo>
                      <a:pt x="473" y="1611"/>
                      <a:pt x="474" y="1609"/>
                      <a:pt x="476" y="1603"/>
                    </a:cubicBezTo>
                    <a:cubicBezTo>
                      <a:pt x="478" y="1597"/>
                      <a:pt x="478" y="1590"/>
                      <a:pt x="477" y="1582"/>
                    </a:cubicBezTo>
                    <a:close/>
                    <a:moveTo>
                      <a:pt x="431" y="1"/>
                    </a:moveTo>
                    <a:cubicBezTo>
                      <a:pt x="402" y="1"/>
                      <a:pt x="360" y="29"/>
                      <a:pt x="301" y="99"/>
                    </a:cubicBezTo>
                    <a:cubicBezTo>
                      <a:pt x="0" y="450"/>
                      <a:pt x="151" y="726"/>
                      <a:pt x="151" y="926"/>
                    </a:cubicBezTo>
                    <a:cubicBezTo>
                      <a:pt x="151" y="1091"/>
                      <a:pt x="461" y="1456"/>
                      <a:pt x="477" y="1582"/>
                    </a:cubicBezTo>
                    <a:lnTo>
                      <a:pt x="477" y="1582"/>
                    </a:lnTo>
                    <a:cubicBezTo>
                      <a:pt x="492" y="1509"/>
                      <a:pt x="544" y="1323"/>
                      <a:pt x="595" y="1323"/>
                    </a:cubicBezTo>
                    <a:cubicBezTo>
                      <a:pt x="605" y="1323"/>
                      <a:pt x="616" y="1332"/>
                      <a:pt x="627" y="1352"/>
                    </a:cubicBezTo>
                    <a:cubicBezTo>
                      <a:pt x="698" y="1496"/>
                      <a:pt x="588" y="1730"/>
                      <a:pt x="708" y="1730"/>
                    </a:cubicBezTo>
                    <a:cubicBezTo>
                      <a:pt x="713" y="1730"/>
                      <a:pt x="720" y="1729"/>
                      <a:pt x="727" y="1728"/>
                    </a:cubicBezTo>
                    <a:cubicBezTo>
                      <a:pt x="781" y="1721"/>
                      <a:pt x="850" y="1715"/>
                      <a:pt x="919" y="1715"/>
                    </a:cubicBezTo>
                    <a:cubicBezTo>
                      <a:pt x="1075" y="1715"/>
                      <a:pt x="1236" y="1742"/>
                      <a:pt x="1253" y="1829"/>
                    </a:cubicBezTo>
                    <a:cubicBezTo>
                      <a:pt x="1278" y="1954"/>
                      <a:pt x="1479" y="2154"/>
                      <a:pt x="1454" y="2230"/>
                    </a:cubicBezTo>
                    <a:cubicBezTo>
                      <a:pt x="1404" y="2330"/>
                      <a:pt x="1153" y="2405"/>
                      <a:pt x="1178" y="2480"/>
                    </a:cubicBezTo>
                    <a:cubicBezTo>
                      <a:pt x="1203" y="2555"/>
                      <a:pt x="1278" y="2606"/>
                      <a:pt x="1278" y="2731"/>
                    </a:cubicBezTo>
                    <a:cubicBezTo>
                      <a:pt x="1278" y="2856"/>
                      <a:pt x="1078" y="3107"/>
                      <a:pt x="1178" y="3132"/>
                    </a:cubicBezTo>
                    <a:cubicBezTo>
                      <a:pt x="1182" y="3133"/>
                      <a:pt x="1187" y="3133"/>
                      <a:pt x="1191" y="3133"/>
                    </a:cubicBezTo>
                    <a:cubicBezTo>
                      <a:pt x="1262" y="3133"/>
                      <a:pt x="1405" y="3029"/>
                      <a:pt x="1465" y="3029"/>
                    </a:cubicBezTo>
                    <a:cubicBezTo>
                      <a:pt x="1500" y="3029"/>
                      <a:pt x="1507" y="3066"/>
                      <a:pt x="1454" y="3182"/>
                    </a:cubicBezTo>
                    <a:cubicBezTo>
                      <a:pt x="1278" y="3483"/>
                      <a:pt x="1328" y="3884"/>
                      <a:pt x="1404" y="4084"/>
                    </a:cubicBezTo>
                    <a:cubicBezTo>
                      <a:pt x="1405" y="4088"/>
                      <a:pt x="1407" y="4090"/>
                      <a:pt x="1409" y="4090"/>
                    </a:cubicBezTo>
                    <a:cubicBezTo>
                      <a:pt x="1451" y="4090"/>
                      <a:pt x="1658" y="3501"/>
                      <a:pt x="2156" y="3382"/>
                    </a:cubicBezTo>
                    <a:cubicBezTo>
                      <a:pt x="2707" y="3257"/>
                      <a:pt x="2857" y="3182"/>
                      <a:pt x="2732" y="2956"/>
                    </a:cubicBezTo>
                    <a:cubicBezTo>
                      <a:pt x="2582" y="2706"/>
                      <a:pt x="2481" y="2806"/>
                      <a:pt x="2531" y="2580"/>
                    </a:cubicBezTo>
                    <a:cubicBezTo>
                      <a:pt x="2582" y="2355"/>
                      <a:pt x="1980" y="2154"/>
                      <a:pt x="1880" y="1979"/>
                    </a:cubicBezTo>
                    <a:cubicBezTo>
                      <a:pt x="1780" y="1803"/>
                      <a:pt x="1479" y="1578"/>
                      <a:pt x="1404" y="1428"/>
                    </a:cubicBezTo>
                    <a:cubicBezTo>
                      <a:pt x="1328" y="1302"/>
                      <a:pt x="1028" y="1302"/>
                      <a:pt x="1003" y="1127"/>
                    </a:cubicBezTo>
                    <a:cubicBezTo>
                      <a:pt x="978" y="951"/>
                      <a:pt x="1278" y="500"/>
                      <a:pt x="1003" y="500"/>
                    </a:cubicBezTo>
                    <a:cubicBezTo>
                      <a:pt x="802" y="500"/>
                      <a:pt x="635" y="567"/>
                      <a:pt x="546" y="567"/>
                    </a:cubicBezTo>
                    <a:cubicBezTo>
                      <a:pt x="501" y="567"/>
                      <a:pt x="476" y="550"/>
                      <a:pt x="476" y="500"/>
                    </a:cubicBezTo>
                    <a:cubicBezTo>
                      <a:pt x="476" y="382"/>
                      <a:pt x="538" y="1"/>
                      <a:pt x="431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7622;p110">
                <a:extLst>
                  <a:ext uri="{FF2B5EF4-FFF2-40B4-BE49-F238E27FC236}">
                    <a16:creationId xmlns:a16="http://schemas.microsoft.com/office/drawing/2014/main" id="{0EF8DC27-0B98-60D6-644D-0CB5DA4EDCC3}"/>
                  </a:ext>
                </a:extLst>
              </p:cNvPr>
              <p:cNvSpPr/>
              <p:nvPr/>
            </p:nvSpPr>
            <p:spPr>
              <a:xfrm>
                <a:off x="4803425" y="2105200"/>
                <a:ext cx="313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612" extrusionOk="0">
                    <a:moveTo>
                      <a:pt x="525" y="0"/>
                    </a:moveTo>
                    <a:cubicBezTo>
                      <a:pt x="394" y="0"/>
                      <a:pt x="315" y="26"/>
                      <a:pt x="351" y="205"/>
                    </a:cubicBezTo>
                    <a:cubicBezTo>
                      <a:pt x="371" y="297"/>
                      <a:pt x="316" y="305"/>
                      <a:pt x="244" y="305"/>
                    </a:cubicBezTo>
                    <a:cubicBezTo>
                      <a:pt x="228" y="305"/>
                      <a:pt x="211" y="305"/>
                      <a:pt x="194" y="305"/>
                    </a:cubicBezTo>
                    <a:cubicBezTo>
                      <a:pt x="100" y="305"/>
                      <a:pt x="0" y="317"/>
                      <a:pt x="0" y="480"/>
                    </a:cubicBezTo>
                    <a:cubicBezTo>
                      <a:pt x="0" y="781"/>
                      <a:pt x="326" y="731"/>
                      <a:pt x="301" y="931"/>
                    </a:cubicBezTo>
                    <a:cubicBezTo>
                      <a:pt x="276" y="1107"/>
                      <a:pt x="125" y="1558"/>
                      <a:pt x="351" y="1608"/>
                    </a:cubicBezTo>
                    <a:cubicBezTo>
                      <a:pt x="362" y="1611"/>
                      <a:pt x="373" y="1612"/>
                      <a:pt x="384" y="1612"/>
                    </a:cubicBezTo>
                    <a:cubicBezTo>
                      <a:pt x="599" y="1612"/>
                      <a:pt x="813" y="1172"/>
                      <a:pt x="1028" y="982"/>
                    </a:cubicBezTo>
                    <a:cubicBezTo>
                      <a:pt x="1253" y="756"/>
                      <a:pt x="1103" y="681"/>
                      <a:pt x="1028" y="530"/>
                    </a:cubicBezTo>
                    <a:cubicBezTo>
                      <a:pt x="955" y="385"/>
                      <a:pt x="905" y="3"/>
                      <a:pt x="720" y="3"/>
                    </a:cubicBezTo>
                    <a:cubicBezTo>
                      <a:pt x="714" y="3"/>
                      <a:pt x="708" y="3"/>
                      <a:pt x="702" y="4"/>
                    </a:cubicBezTo>
                    <a:cubicBezTo>
                      <a:pt x="637" y="4"/>
                      <a:pt x="577" y="0"/>
                      <a:pt x="525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7623;p110">
                <a:extLst>
                  <a:ext uri="{FF2B5EF4-FFF2-40B4-BE49-F238E27FC236}">
                    <a16:creationId xmlns:a16="http://schemas.microsoft.com/office/drawing/2014/main" id="{AC29AFD2-0760-6E95-3964-C68336DFFF5C}"/>
                  </a:ext>
                </a:extLst>
              </p:cNvPr>
              <p:cNvSpPr/>
              <p:nvPr/>
            </p:nvSpPr>
            <p:spPr>
              <a:xfrm>
                <a:off x="4979475" y="2215050"/>
                <a:ext cx="2027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811" h="945" extrusionOk="0">
                    <a:moveTo>
                      <a:pt x="373" y="1"/>
                    </a:moveTo>
                    <a:cubicBezTo>
                      <a:pt x="231" y="1"/>
                      <a:pt x="78" y="92"/>
                      <a:pt x="51" y="146"/>
                    </a:cubicBezTo>
                    <a:cubicBezTo>
                      <a:pt x="1" y="247"/>
                      <a:pt x="101" y="798"/>
                      <a:pt x="377" y="898"/>
                    </a:cubicBezTo>
                    <a:cubicBezTo>
                      <a:pt x="467" y="930"/>
                      <a:pt x="534" y="944"/>
                      <a:pt x="584" y="944"/>
                    </a:cubicBezTo>
                    <a:cubicBezTo>
                      <a:pt x="811" y="944"/>
                      <a:pt x="668" y="642"/>
                      <a:pt x="627" y="272"/>
                    </a:cubicBezTo>
                    <a:cubicBezTo>
                      <a:pt x="604" y="66"/>
                      <a:pt x="492" y="1"/>
                      <a:pt x="373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7624;p110">
                <a:extLst>
                  <a:ext uri="{FF2B5EF4-FFF2-40B4-BE49-F238E27FC236}">
                    <a16:creationId xmlns:a16="http://schemas.microsoft.com/office/drawing/2014/main" id="{9B44A535-E544-0230-3123-02FD2187B7B7}"/>
                  </a:ext>
                </a:extLst>
              </p:cNvPr>
              <p:cNvSpPr/>
              <p:nvPr/>
            </p:nvSpPr>
            <p:spPr>
              <a:xfrm>
                <a:off x="4511425" y="1839675"/>
                <a:ext cx="2787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984" extrusionOk="0">
                    <a:moveTo>
                      <a:pt x="737" y="0"/>
                    </a:moveTo>
                    <a:cubicBezTo>
                      <a:pt x="589" y="0"/>
                      <a:pt x="334" y="183"/>
                      <a:pt x="201" y="299"/>
                    </a:cubicBezTo>
                    <a:cubicBezTo>
                      <a:pt x="1" y="500"/>
                      <a:pt x="602" y="826"/>
                      <a:pt x="853" y="951"/>
                    </a:cubicBezTo>
                    <a:cubicBezTo>
                      <a:pt x="897" y="973"/>
                      <a:pt x="930" y="983"/>
                      <a:pt x="954" y="983"/>
                    </a:cubicBezTo>
                    <a:cubicBezTo>
                      <a:pt x="1115" y="983"/>
                      <a:pt x="831" y="502"/>
                      <a:pt x="853" y="174"/>
                    </a:cubicBezTo>
                    <a:cubicBezTo>
                      <a:pt x="861" y="47"/>
                      <a:pt x="813" y="0"/>
                      <a:pt x="737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7625;p110">
                <a:extLst>
                  <a:ext uri="{FF2B5EF4-FFF2-40B4-BE49-F238E27FC236}">
                    <a16:creationId xmlns:a16="http://schemas.microsoft.com/office/drawing/2014/main" id="{14B3AD2B-4991-D73A-D0F5-4E433A4C2C9D}"/>
                  </a:ext>
                </a:extLst>
              </p:cNvPr>
              <p:cNvSpPr/>
              <p:nvPr/>
            </p:nvSpPr>
            <p:spPr>
              <a:xfrm>
                <a:off x="4478225" y="1837125"/>
                <a:ext cx="269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507" extrusionOk="0">
                    <a:moveTo>
                      <a:pt x="452" y="0"/>
                    </a:moveTo>
                    <a:cubicBezTo>
                      <a:pt x="251" y="0"/>
                      <a:pt x="0" y="251"/>
                      <a:pt x="26" y="401"/>
                    </a:cubicBezTo>
                    <a:cubicBezTo>
                      <a:pt x="36" y="478"/>
                      <a:pt x="119" y="506"/>
                      <a:pt x="235" y="506"/>
                    </a:cubicBezTo>
                    <a:cubicBezTo>
                      <a:pt x="385" y="506"/>
                      <a:pt x="593" y="458"/>
                      <a:pt x="777" y="401"/>
                    </a:cubicBezTo>
                    <a:cubicBezTo>
                      <a:pt x="1078" y="326"/>
                      <a:pt x="677" y="0"/>
                      <a:pt x="452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7626;p110">
                <a:extLst>
                  <a:ext uri="{FF2B5EF4-FFF2-40B4-BE49-F238E27FC236}">
                    <a16:creationId xmlns:a16="http://schemas.microsoft.com/office/drawing/2014/main" id="{298CD579-57ED-86AE-5997-5C8701C9EF5D}"/>
                  </a:ext>
                </a:extLst>
              </p:cNvPr>
              <p:cNvSpPr/>
              <p:nvPr/>
            </p:nvSpPr>
            <p:spPr>
              <a:xfrm>
                <a:off x="4809050" y="1794425"/>
                <a:ext cx="871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1882" extrusionOk="0">
                    <a:moveTo>
                      <a:pt x="213" y="1"/>
                    </a:moveTo>
                    <a:cubicBezTo>
                      <a:pt x="114" y="1"/>
                      <a:pt x="36" y="23"/>
                      <a:pt x="26" y="54"/>
                    </a:cubicBezTo>
                    <a:cubicBezTo>
                      <a:pt x="1" y="104"/>
                      <a:pt x="427" y="455"/>
                      <a:pt x="803" y="681"/>
                    </a:cubicBezTo>
                    <a:cubicBezTo>
                      <a:pt x="1204" y="906"/>
                      <a:pt x="2306" y="1533"/>
                      <a:pt x="2507" y="1708"/>
                    </a:cubicBezTo>
                    <a:cubicBezTo>
                      <a:pt x="2608" y="1795"/>
                      <a:pt x="2726" y="1882"/>
                      <a:pt x="2866" y="1882"/>
                    </a:cubicBezTo>
                    <a:cubicBezTo>
                      <a:pt x="2968" y="1882"/>
                      <a:pt x="3082" y="1835"/>
                      <a:pt x="3209" y="1708"/>
                    </a:cubicBezTo>
                    <a:cubicBezTo>
                      <a:pt x="3484" y="1407"/>
                      <a:pt x="2732" y="1332"/>
                      <a:pt x="2281" y="1157"/>
                    </a:cubicBezTo>
                    <a:cubicBezTo>
                      <a:pt x="1855" y="956"/>
                      <a:pt x="778" y="430"/>
                      <a:pt x="627" y="179"/>
                    </a:cubicBezTo>
                    <a:cubicBezTo>
                      <a:pt x="539" y="47"/>
                      <a:pt x="355" y="1"/>
                      <a:pt x="213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7627;p110">
                <a:extLst>
                  <a:ext uri="{FF2B5EF4-FFF2-40B4-BE49-F238E27FC236}">
                    <a16:creationId xmlns:a16="http://schemas.microsoft.com/office/drawing/2014/main" id="{57C816A9-F4D1-BAAC-65F2-6CB8BA630BE6}"/>
                  </a:ext>
                </a:extLst>
              </p:cNvPr>
              <p:cNvSpPr/>
              <p:nvPr/>
            </p:nvSpPr>
            <p:spPr>
              <a:xfrm>
                <a:off x="4026475" y="2266950"/>
                <a:ext cx="1225600" cy="354650"/>
              </a:xfrm>
              <a:custGeom>
                <a:avLst/>
                <a:gdLst/>
                <a:ahLst/>
                <a:cxnLst/>
                <a:rect l="l" t="t" r="r" b="b"/>
                <a:pathLst>
                  <a:path w="49024" h="14186" extrusionOk="0">
                    <a:moveTo>
                      <a:pt x="0" y="0"/>
                    </a:moveTo>
                    <a:cubicBezTo>
                      <a:pt x="25" y="3785"/>
                      <a:pt x="2607" y="7344"/>
                      <a:pt x="7243" y="10025"/>
                    </a:cubicBezTo>
                    <a:cubicBezTo>
                      <a:pt x="12055" y="12807"/>
                      <a:pt x="18346" y="14186"/>
                      <a:pt x="24637" y="14186"/>
                    </a:cubicBezTo>
                    <a:cubicBezTo>
                      <a:pt x="30878" y="14186"/>
                      <a:pt x="37093" y="12832"/>
                      <a:pt x="41830" y="10101"/>
                    </a:cubicBezTo>
                    <a:cubicBezTo>
                      <a:pt x="46467" y="7419"/>
                      <a:pt x="49023" y="3835"/>
                      <a:pt x="48973" y="0"/>
                    </a:cubicBezTo>
                    <a:lnTo>
                      <a:pt x="48722" y="0"/>
                    </a:lnTo>
                    <a:cubicBezTo>
                      <a:pt x="48747" y="3735"/>
                      <a:pt x="46266" y="7243"/>
                      <a:pt x="41705" y="9875"/>
                    </a:cubicBezTo>
                    <a:cubicBezTo>
                      <a:pt x="37002" y="12582"/>
                      <a:pt x="30828" y="13935"/>
                      <a:pt x="24641" y="13935"/>
                    </a:cubicBezTo>
                    <a:cubicBezTo>
                      <a:pt x="18397" y="13935"/>
                      <a:pt x="12140" y="12557"/>
                      <a:pt x="7369" y="9800"/>
                    </a:cubicBezTo>
                    <a:cubicBezTo>
                      <a:pt x="2832" y="7168"/>
                      <a:pt x="301" y="371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7628;p110">
                <a:extLst>
                  <a:ext uri="{FF2B5EF4-FFF2-40B4-BE49-F238E27FC236}">
                    <a16:creationId xmlns:a16="http://schemas.microsoft.com/office/drawing/2014/main" id="{D2783639-119E-4991-0537-E837C69601A7}"/>
                  </a:ext>
                </a:extLst>
              </p:cNvPr>
              <p:cNvSpPr/>
              <p:nvPr/>
            </p:nvSpPr>
            <p:spPr>
              <a:xfrm>
                <a:off x="4206925" y="1713750"/>
                <a:ext cx="722450" cy="1079550"/>
              </a:xfrm>
              <a:custGeom>
                <a:avLst/>
                <a:gdLst/>
                <a:ahLst/>
                <a:cxnLst/>
                <a:rect l="l" t="t" r="r" b="b"/>
                <a:pathLst>
                  <a:path w="28898" h="43182" extrusionOk="0">
                    <a:moveTo>
                      <a:pt x="24973" y="1"/>
                    </a:moveTo>
                    <a:cubicBezTo>
                      <a:pt x="22585" y="1"/>
                      <a:pt x="19934" y="804"/>
                      <a:pt x="17193" y="2379"/>
                    </a:cubicBezTo>
                    <a:cubicBezTo>
                      <a:pt x="7720" y="7843"/>
                      <a:pt x="0" y="21151"/>
                      <a:pt x="0" y="32028"/>
                    </a:cubicBezTo>
                    <a:cubicBezTo>
                      <a:pt x="0" y="37367"/>
                      <a:pt x="1830" y="41326"/>
                      <a:pt x="5163" y="43181"/>
                    </a:cubicBezTo>
                    <a:lnTo>
                      <a:pt x="5289" y="42956"/>
                    </a:lnTo>
                    <a:cubicBezTo>
                      <a:pt x="2055" y="41151"/>
                      <a:pt x="251" y="37266"/>
                      <a:pt x="251" y="32028"/>
                    </a:cubicBezTo>
                    <a:cubicBezTo>
                      <a:pt x="251" y="21226"/>
                      <a:pt x="7920" y="8018"/>
                      <a:pt x="17319" y="2579"/>
                    </a:cubicBezTo>
                    <a:cubicBezTo>
                      <a:pt x="20013" y="1035"/>
                      <a:pt x="22618" y="254"/>
                      <a:pt x="24960" y="254"/>
                    </a:cubicBezTo>
                    <a:cubicBezTo>
                      <a:pt x="26343" y="254"/>
                      <a:pt x="27634" y="526"/>
                      <a:pt x="28797" y="1076"/>
                    </a:cubicBezTo>
                    <a:lnTo>
                      <a:pt x="28898" y="850"/>
                    </a:lnTo>
                    <a:cubicBezTo>
                      <a:pt x="27705" y="282"/>
                      <a:pt x="26385" y="1"/>
                      <a:pt x="249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7629;p110">
                <a:extLst>
                  <a:ext uri="{FF2B5EF4-FFF2-40B4-BE49-F238E27FC236}">
                    <a16:creationId xmlns:a16="http://schemas.microsoft.com/office/drawing/2014/main" id="{65DDAEF7-8601-322D-8101-714907CFD543}"/>
                  </a:ext>
                </a:extLst>
              </p:cNvPr>
              <p:cNvSpPr/>
              <p:nvPr/>
            </p:nvSpPr>
            <p:spPr>
              <a:xfrm>
                <a:off x="4347275" y="1713750"/>
                <a:ext cx="722450" cy="1079550"/>
              </a:xfrm>
              <a:custGeom>
                <a:avLst/>
                <a:gdLst/>
                <a:ahLst/>
                <a:cxnLst/>
                <a:rect l="l" t="t" r="r" b="b"/>
                <a:pathLst>
                  <a:path w="28898" h="43182" extrusionOk="0">
                    <a:moveTo>
                      <a:pt x="3932" y="1"/>
                    </a:moveTo>
                    <a:cubicBezTo>
                      <a:pt x="2516" y="1"/>
                      <a:pt x="1193" y="282"/>
                      <a:pt x="0" y="850"/>
                    </a:cubicBezTo>
                    <a:lnTo>
                      <a:pt x="126" y="1076"/>
                    </a:lnTo>
                    <a:cubicBezTo>
                      <a:pt x="1289" y="526"/>
                      <a:pt x="2580" y="254"/>
                      <a:pt x="3962" y="254"/>
                    </a:cubicBezTo>
                    <a:cubicBezTo>
                      <a:pt x="6302" y="254"/>
                      <a:pt x="8901" y="1035"/>
                      <a:pt x="11579" y="2579"/>
                    </a:cubicBezTo>
                    <a:cubicBezTo>
                      <a:pt x="21003" y="8018"/>
                      <a:pt x="28647" y="21226"/>
                      <a:pt x="28647" y="32028"/>
                    </a:cubicBezTo>
                    <a:cubicBezTo>
                      <a:pt x="28647" y="37266"/>
                      <a:pt x="26868" y="41151"/>
                      <a:pt x="23635" y="42956"/>
                    </a:cubicBezTo>
                    <a:lnTo>
                      <a:pt x="23760" y="43181"/>
                    </a:lnTo>
                    <a:cubicBezTo>
                      <a:pt x="27068" y="41326"/>
                      <a:pt x="28898" y="37367"/>
                      <a:pt x="28898" y="32028"/>
                    </a:cubicBezTo>
                    <a:cubicBezTo>
                      <a:pt x="28898" y="21151"/>
                      <a:pt x="21203" y="7843"/>
                      <a:pt x="11705" y="2379"/>
                    </a:cubicBezTo>
                    <a:cubicBezTo>
                      <a:pt x="8980" y="804"/>
                      <a:pt x="6325" y="1"/>
                      <a:pt x="39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7630;p110">
                <a:extLst>
                  <a:ext uri="{FF2B5EF4-FFF2-40B4-BE49-F238E27FC236}">
                    <a16:creationId xmlns:a16="http://schemas.microsoft.com/office/drawing/2014/main" id="{08830E5F-6D93-5F6D-6050-848B97DE4AFB}"/>
                  </a:ext>
                </a:extLst>
              </p:cNvPr>
              <p:cNvSpPr/>
              <p:nvPr/>
            </p:nvSpPr>
            <p:spPr>
              <a:xfrm>
                <a:off x="4635500" y="1659800"/>
                <a:ext cx="6275" cy="121432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73" extrusionOk="0">
                    <a:moveTo>
                      <a:pt x="0" y="0"/>
                    </a:moveTo>
                    <a:lnTo>
                      <a:pt x="0" y="48572"/>
                    </a:lnTo>
                    <a:lnTo>
                      <a:pt x="251" y="48572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7631;p110">
                <a:extLst>
                  <a:ext uri="{FF2B5EF4-FFF2-40B4-BE49-F238E27FC236}">
                    <a16:creationId xmlns:a16="http://schemas.microsoft.com/office/drawing/2014/main" id="{794C7800-7533-E8EB-69BE-CF3833AD1A9B}"/>
                  </a:ext>
                </a:extLst>
              </p:cNvPr>
              <p:cNvSpPr/>
              <p:nvPr/>
            </p:nvSpPr>
            <p:spPr>
              <a:xfrm>
                <a:off x="4028350" y="1772575"/>
                <a:ext cx="1220575" cy="494400"/>
              </a:xfrm>
              <a:custGeom>
                <a:avLst/>
                <a:gdLst/>
                <a:ahLst/>
                <a:cxnLst/>
                <a:rect l="l" t="t" r="r" b="b"/>
                <a:pathLst>
                  <a:path w="48823" h="19776" extrusionOk="0">
                    <a:moveTo>
                      <a:pt x="24412" y="1"/>
                    </a:moveTo>
                    <a:cubicBezTo>
                      <a:pt x="10953" y="1"/>
                      <a:pt x="0" y="8873"/>
                      <a:pt x="0" y="19775"/>
                    </a:cubicBezTo>
                    <a:lnTo>
                      <a:pt x="251" y="19775"/>
                    </a:lnTo>
                    <a:cubicBezTo>
                      <a:pt x="251" y="9023"/>
                      <a:pt x="11078" y="251"/>
                      <a:pt x="24412" y="251"/>
                    </a:cubicBezTo>
                    <a:cubicBezTo>
                      <a:pt x="37720" y="251"/>
                      <a:pt x="48572" y="9023"/>
                      <a:pt x="48572" y="19775"/>
                    </a:cubicBezTo>
                    <a:lnTo>
                      <a:pt x="48823" y="19775"/>
                    </a:lnTo>
                    <a:cubicBezTo>
                      <a:pt x="48823" y="8873"/>
                      <a:pt x="37870" y="1"/>
                      <a:pt x="244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7632;p110">
                <a:extLst>
                  <a:ext uri="{FF2B5EF4-FFF2-40B4-BE49-F238E27FC236}">
                    <a16:creationId xmlns:a16="http://schemas.microsoft.com/office/drawing/2014/main" id="{19BA62F7-91B6-FF47-7823-F4CE26BFD688}"/>
                  </a:ext>
                </a:extLst>
              </p:cNvPr>
              <p:cNvSpPr/>
              <p:nvPr/>
            </p:nvSpPr>
            <p:spPr>
              <a:xfrm>
                <a:off x="4139250" y="3679850"/>
                <a:ext cx="1735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2082" extrusionOk="0">
                    <a:moveTo>
                      <a:pt x="1" y="1379"/>
                    </a:moveTo>
                    <a:lnTo>
                      <a:pt x="1" y="1705"/>
                    </a:lnTo>
                    <a:cubicBezTo>
                      <a:pt x="652" y="2081"/>
                      <a:pt x="2106" y="1881"/>
                      <a:pt x="2482" y="1705"/>
                    </a:cubicBezTo>
                    <a:cubicBezTo>
                      <a:pt x="2732" y="1329"/>
                      <a:pt x="3409" y="1430"/>
                      <a:pt x="3785" y="1580"/>
                    </a:cubicBezTo>
                    <a:cubicBezTo>
                      <a:pt x="5239" y="1705"/>
                      <a:pt x="5765" y="1505"/>
                      <a:pt x="6266" y="1129"/>
                    </a:cubicBezTo>
                    <a:cubicBezTo>
                      <a:pt x="6492" y="953"/>
                      <a:pt x="6943" y="502"/>
                      <a:pt x="6893" y="1"/>
                    </a:cubicBezTo>
                    <a:cubicBezTo>
                      <a:pt x="5163" y="402"/>
                      <a:pt x="1" y="1379"/>
                      <a:pt x="1" y="1379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7633;p110">
                <a:extLst>
                  <a:ext uri="{FF2B5EF4-FFF2-40B4-BE49-F238E27FC236}">
                    <a16:creationId xmlns:a16="http://schemas.microsoft.com/office/drawing/2014/main" id="{B6D42CD1-2B36-3177-3904-FD2F33F375B6}"/>
                  </a:ext>
                </a:extLst>
              </p:cNvPr>
              <p:cNvSpPr/>
              <p:nvPr/>
            </p:nvSpPr>
            <p:spPr>
              <a:xfrm>
                <a:off x="4129225" y="3651675"/>
                <a:ext cx="186750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2908" extrusionOk="0">
                    <a:moveTo>
                      <a:pt x="2883" y="0"/>
                    </a:moveTo>
                    <a:cubicBezTo>
                      <a:pt x="2883" y="0"/>
                      <a:pt x="4462" y="451"/>
                      <a:pt x="5414" y="577"/>
                    </a:cubicBezTo>
                    <a:cubicBezTo>
                      <a:pt x="6341" y="702"/>
                      <a:pt x="7018" y="551"/>
                      <a:pt x="7244" y="902"/>
                    </a:cubicBezTo>
                    <a:cubicBezTo>
                      <a:pt x="7469" y="1228"/>
                      <a:pt x="6968" y="2105"/>
                      <a:pt x="6141" y="2381"/>
                    </a:cubicBezTo>
                    <a:cubicBezTo>
                      <a:pt x="5314" y="2682"/>
                      <a:pt x="3610" y="2356"/>
                      <a:pt x="2983" y="2481"/>
                    </a:cubicBezTo>
                    <a:cubicBezTo>
                      <a:pt x="2356" y="2607"/>
                      <a:pt x="777" y="2907"/>
                      <a:pt x="402" y="2506"/>
                    </a:cubicBezTo>
                    <a:cubicBezTo>
                      <a:pt x="1" y="2130"/>
                      <a:pt x="402" y="226"/>
                      <a:pt x="402" y="2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7634;p110">
                <a:extLst>
                  <a:ext uri="{FF2B5EF4-FFF2-40B4-BE49-F238E27FC236}">
                    <a16:creationId xmlns:a16="http://schemas.microsoft.com/office/drawing/2014/main" id="{C7D2F3E2-2C40-BC32-E4E9-AA1A6DDF6BD7}"/>
                  </a:ext>
                </a:extLst>
              </p:cNvPr>
              <p:cNvSpPr/>
              <p:nvPr/>
            </p:nvSpPr>
            <p:spPr>
              <a:xfrm>
                <a:off x="3978850" y="3510050"/>
                <a:ext cx="13160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4713" extrusionOk="0">
                    <a:moveTo>
                      <a:pt x="76" y="3560"/>
                    </a:moveTo>
                    <a:lnTo>
                      <a:pt x="2933" y="377"/>
                    </a:lnTo>
                    <a:cubicBezTo>
                      <a:pt x="4061" y="51"/>
                      <a:pt x="5264" y="1"/>
                      <a:pt x="5113" y="1054"/>
                    </a:cubicBezTo>
                    <a:cubicBezTo>
                      <a:pt x="4963" y="1981"/>
                      <a:pt x="3484" y="2382"/>
                      <a:pt x="2482" y="3284"/>
                    </a:cubicBezTo>
                    <a:lnTo>
                      <a:pt x="1529" y="4111"/>
                    </a:lnTo>
                    <a:cubicBezTo>
                      <a:pt x="853" y="4713"/>
                      <a:pt x="0" y="4186"/>
                      <a:pt x="76" y="35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7635;p110">
                <a:extLst>
                  <a:ext uri="{FF2B5EF4-FFF2-40B4-BE49-F238E27FC236}">
                    <a16:creationId xmlns:a16="http://schemas.microsoft.com/office/drawing/2014/main" id="{E1E0A28C-83EC-7521-DB39-6C21ACEC663C}"/>
                  </a:ext>
                </a:extLst>
              </p:cNvPr>
              <p:cNvSpPr/>
              <p:nvPr/>
            </p:nvSpPr>
            <p:spPr>
              <a:xfrm>
                <a:off x="4396150" y="2440500"/>
                <a:ext cx="95250" cy="14415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5766" extrusionOk="0">
                    <a:moveTo>
                      <a:pt x="1579" y="5515"/>
                    </a:moveTo>
                    <a:cubicBezTo>
                      <a:pt x="2206" y="5139"/>
                      <a:pt x="3008" y="4286"/>
                      <a:pt x="3283" y="3610"/>
                    </a:cubicBezTo>
                    <a:cubicBezTo>
                      <a:pt x="3509" y="3033"/>
                      <a:pt x="3760" y="2432"/>
                      <a:pt x="3785" y="1805"/>
                    </a:cubicBezTo>
                    <a:cubicBezTo>
                      <a:pt x="3810" y="1254"/>
                      <a:pt x="3659" y="677"/>
                      <a:pt x="3384" y="201"/>
                    </a:cubicBezTo>
                    <a:cubicBezTo>
                      <a:pt x="3359" y="176"/>
                      <a:pt x="3334" y="126"/>
                      <a:pt x="3309" y="101"/>
                    </a:cubicBezTo>
                    <a:cubicBezTo>
                      <a:pt x="3158" y="1"/>
                      <a:pt x="2983" y="176"/>
                      <a:pt x="2908" y="301"/>
                    </a:cubicBezTo>
                    <a:cubicBezTo>
                      <a:pt x="2406" y="1103"/>
                      <a:pt x="1930" y="2006"/>
                      <a:pt x="1304" y="2733"/>
                    </a:cubicBezTo>
                    <a:cubicBezTo>
                      <a:pt x="1354" y="2457"/>
                      <a:pt x="1454" y="2131"/>
                      <a:pt x="1579" y="1880"/>
                    </a:cubicBezTo>
                    <a:cubicBezTo>
                      <a:pt x="1780" y="1454"/>
                      <a:pt x="1429" y="1479"/>
                      <a:pt x="1429" y="1479"/>
                    </a:cubicBezTo>
                    <a:cubicBezTo>
                      <a:pt x="1178" y="1630"/>
                      <a:pt x="502" y="2733"/>
                      <a:pt x="401" y="3159"/>
                    </a:cubicBezTo>
                    <a:cubicBezTo>
                      <a:pt x="301" y="3585"/>
                      <a:pt x="50" y="4637"/>
                      <a:pt x="50" y="4637"/>
                    </a:cubicBezTo>
                    <a:lnTo>
                      <a:pt x="176" y="4763"/>
                    </a:lnTo>
                    <a:cubicBezTo>
                      <a:pt x="75" y="4913"/>
                      <a:pt x="0" y="4988"/>
                      <a:pt x="0" y="4988"/>
                    </a:cubicBezTo>
                    <a:cubicBezTo>
                      <a:pt x="0" y="4988"/>
                      <a:pt x="1153" y="5765"/>
                      <a:pt x="1579" y="55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7636;p110">
                <a:extLst>
                  <a:ext uri="{FF2B5EF4-FFF2-40B4-BE49-F238E27FC236}">
                    <a16:creationId xmlns:a16="http://schemas.microsoft.com/office/drawing/2014/main" id="{F0DEE7F8-81F7-1B62-C2B5-7F179EBC156C}"/>
                  </a:ext>
                </a:extLst>
              </p:cNvPr>
              <p:cNvSpPr/>
              <p:nvPr/>
            </p:nvSpPr>
            <p:spPr>
              <a:xfrm>
                <a:off x="3888625" y="2643525"/>
                <a:ext cx="98400" cy="136600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5464" extrusionOk="0">
                    <a:moveTo>
                      <a:pt x="3935" y="0"/>
                    </a:moveTo>
                    <a:cubicBezTo>
                      <a:pt x="3935" y="0"/>
                      <a:pt x="0" y="1429"/>
                      <a:pt x="3058" y="5464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7637;p110">
                <a:extLst>
                  <a:ext uri="{FF2B5EF4-FFF2-40B4-BE49-F238E27FC236}">
                    <a16:creationId xmlns:a16="http://schemas.microsoft.com/office/drawing/2014/main" id="{AFC18C91-D5FE-6821-C82A-1119D1FBD313}"/>
                  </a:ext>
                </a:extLst>
              </p:cNvPr>
              <p:cNvSpPr/>
              <p:nvPr/>
            </p:nvSpPr>
            <p:spPr>
              <a:xfrm>
                <a:off x="4002650" y="2440500"/>
                <a:ext cx="188625" cy="207425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8297" extrusionOk="0">
                    <a:moveTo>
                      <a:pt x="1830" y="176"/>
                    </a:moveTo>
                    <a:cubicBezTo>
                      <a:pt x="2683" y="26"/>
                      <a:pt x="3835" y="1"/>
                      <a:pt x="4662" y="251"/>
                    </a:cubicBezTo>
                    <a:cubicBezTo>
                      <a:pt x="6016" y="652"/>
                      <a:pt x="6768" y="1530"/>
                      <a:pt x="7094" y="2833"/>
                    </a:cubicBezTo>
                    <a:cubicBezTo>
                      <a:pt x="7444" y="4136"/>
                      <a:pt x="7545" y="6342"/>
                      <a:pt x="6793" y="7545"/>
                    </a:cubicBezTo>
                    <a:cubicBezTo>
                      <a:pt x="6317" y="8297"/>
                      <a:pt x="5264" y="8171"/>
                      <a:pt x="4512" y="7971"/>
                    </a:cubicBezTo>
                    <a:cubicBezTo>
                      <a:pt x="3610" y="7720"/>
                      <a:pt x="2432" y="7344"/>
                      <a:pt x="1705" y="6768"/>
                    </a:cubicBezTo>
                    <a:cubicBezTo>
                      <a:pt x="678" y="5991"/>
                      <a:pt x="126" y="4286"/>
                      <a:pt x="51" y="3058"/>
                    </a:cubicBezTo>
                    <a:cubicBezTo>
                      <a:pt x="1" y="2006"/>
                      <a:pt x="552" y="377"/>
                      <a:pt x="1830" y="1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7638;p110">
                <a:extLst>
                  <a:ext uri="{FF2B5EF4-FFF2-40B4-BE49-F238E27FC236}">
                    <a16:creationId xmlns:a16="http://schemas.microsoft.com/office/drawing/2014/main" id="{8A63E072-78EB-E65B-2BD0-2E548118D6AF}"/>
                  </a:ext>
                </a:extLst>
              </p:cNvPr>
              <p:cNvSpPr/>
              <p:nvPr/>
            </p:nvSpPr>
            <p:spPr>
              <a:xfrm>
                <a:off x="4030225" y="2602775"/>
                <a:ext cx="971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658" extrusionOk="0">
                    <a:moveTo>
                      <a:pt x="727" y="1"/>
                    </a:moveTo>
                    <a:cubicBezTo>
                      <a:pt x="828" y="126"/>
                      <a:pt x="953" y="227"/>
                      <a:pt x="1078" y="327"/>
                    </a:cubicBezTo>
                    <a:cubicBezTo>
                      <a:pt x="1805" y="878"/>
                      <a:pt x="2507" y="1229"/>
                      <a:pt x="3409" y="1480"/>
                    </a:cubicBezTo>
                    <a:cubicBezTo>
                      <a:pt x="3559" y="1505"/>
                      <a:pt x="3710" y="1555"/>
                      <a:pt x="3885" y="1580"/>
                    </a:cubicBezTo>
                    <a:lnTo>
                      <a:pt x="3810" y="2407"/>
                    </a:lnTo>
                    <a:cubicBezTo>
                      <a:pt x="2858" y="2658"/>
                      <a:pt x="1905" y="2257"/>
                      <a:pt x="1254" y="2081"/>
                    </a:cubicBezTo>
                    <a:cubicBezTo>
                      <a:pt x="752" y="1931"/>
                      <a:pt x="1" y="1806"/>
                      <a:pt x="1" y="1279"/>
                    </a:cubicBez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7639;p110">
                <a:extLst>
                  <a:ext uri="{FF2B5EF4-FFF2-40B4-BE49-F238E27FC236}">
                    <a16:creationId xmlns:a16="http://schemas.microsoft.com/office/drawing/2014/main" id="{99415568-4C9B-F80A-1FB2-69EC398A8353}"/>
                  </a:ext>
                </a:extLst>
              </p:cNvPr>
              <p:cNvSpPr/>
              <p:nvPr/>
            </p:nvSpPr>
            <p:spPr>
              <a:xfrm>
                <a:off x="4001400" y="2410425"/>
                <a:ext cx="188000" cy="21745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8698" extrusionOk="0">
                    <a:moveTo>
                      <a:pt x="828" y="1630"/>
                    </a:moveTo>
                    <a:cubicBezTo>
                      <a:pt x="1" y="2156"/>
                      <a:pt x="51" y="3484"/>
                      <a:pt x="101" y="4337"/>
                    </a:cubicBezTo>
                    <a:cubicBezTo>
                      <a:pt x="151" y="5565"/>
                      <a:pt x="728" y="7194"/>
                      <a:pt x="1755" y="7971"/>
                    </a:cubicBezTo>
                    <a:cubicBezTo>
                      <a:pt x="2306" y="8422"/>
                      <a:pt x="2357" y="8472"/>
                      <a:pt x="3108" y="8697"/>
                    </a:cubicBezTo>
                    <a:cubicBezTo>
                      <a:pt x="3184" y="8672"/>
                      <a:pt x="3359" y="8547"/>
                      <a:pt x="3560" y="8397"/>
                    </a:cubicBezTo>
                    <a:cubicBezTo>
                      <a:pt x="3986" y="8096"/>
                      <a:pt x="4186" y="7545"/>
                      <a:pt x="4011" y="7043"/>
                    </a:cubicBezTo>
                    <a:cubicBezTo>
                      <a:pt x="3860" y="6542"/>
                      <a:pt x="3860" y="5941"/>
                      <a:pt x="4136" y="5790"/>
                    </a:cubicBezTo>
                    <a:cubicBezTo>
                      <a:pt x="4587" y="5540"/>
                      <a:pt x="4888" y="6442"/>
                      <a:pt x="4888" y="6442"/>
                    </a:cubicBezTo>
                    <a:cubicBezTo>
                      <a:pt x="5164" y="6342"/>
                      <a:pt x="5565" y="6041"/>
                      <a:pt x="5339" y="5489"/>
                    </a:cubicBezTo>
                    <a:cubicBezTo>
                      <a:pt x="5114" y="4963"/>
                      <a:pt x="5339" y="4412"/>
                      <a:pt x="5339" y="4412"/>
                    </a:cubicBezTo>
                    <a:cubicBezTo>
                      <a:pt x="6166" y="4437"/>
                      <a:pt x="6542" y="3334"/>
                      <a:pt x="6793" y="3184"/>
                    </a:cubicBezTo>
                    <a:cubicBezTo>
                      <a:pt x="7344" y="2858"/>
                      <a:pt x="7520" y="2733"/>
                      <a:pt x="7444" y="2231"/>
                    </a:cubicBezTo>
                    <a:cubicBezTo>
                      <a:pt x="7369" y="1880"/>
                      <a:pt x="7244" y="1530"/>
                      <a:pt x="6993" y="1304"/>
                    </a:cubicBezTo>
                    <a:cubicBezTo>
                      <a:pt x="6692" y="1028"/>
                      <a:pt x="5740" y="677"/>
                      <a:pt x="5364" y="577"/>
                    </a:cubicBezTo>
                    <a:cubicBezTo>
                      <a:pt x="3083" y="1"/>
                      <a:pt x="1354" y="402"/>
                      <a:pt x="828" y="16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7640;p110">
                <a:extLst>
                  <a:ext uri="{FF2B5EF4-FFF2-40B4-BE49-F238E27FC236}">
                    <a16:creationId xmlns:a16="http://schemas.microsoft.com/office/drawing/2014/main" id="{74DF231C-1CA9-58D8-28E8-30E81687C9BA}"/>
                  </a:ext>
                </a:extLst>
              </p:cNvPr>
              <p:cNvSpPr/>
              <p:nvPr/>
            </p:nvSpPr>
            <p:spPr>
              <a:xfrm>
                <a:off x="3976350" y="3535750"/>
                <a:ext cx="130350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4086" extrusionOk="0">
                    <a:moveTo>
                      <a:pt x="1629" y="3083"/>
                    </a:moveTo>
                    <a:lnTo>
                      <a:pt x="2582" y="2256"/>
                    </a:lnTo>
                    <a:cubicBezTo>
                      <a:pt x="3584" y="1354"/>
                      <a:pt x="5063" y="953"/>
                      <a:pt x="5213" y="26"/>
                    </a:cubicBezTo>
                    <a:lnTo>
                      <a:pt x="5213" y="26"/>
                    </a:lnTo>
                    <a:lnTo>
                      <a:pt x="5213" y="26"/>
                    </a:lnTo>
                    <a:lnTo>
                      <a:pt x="5213" y="26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cubicBezTo>
                      <a:pt x="5213" y="101"/>
                      <a:pt x="5213" y="201"/>
                      <a:pt x="5213" y="326"/>
                    </a:cubicBezTo>
                    <a:cubicBezTo>
                      <a:pt x="5063" y="1254"/>
                      <a:pt x="3584" y="1655"/>
                      <a:pt x="2582" y="2557"/>
                    </a:cubicBezTo>
                    <a:lnTo>
                      <a:pt x="1629" y="3384"/>
                    </a:lnTo>
                    <a:cubicBezTo>
                      <a:pt x="852" y="4086"/>
                      <a:pt x="0" y="3584"/>
                      <a:pt x="176" y="2532"/>
                    </a:cubicBezTo>
                    <a:cubicBezTo>
                      <a:pt x="100" y="3158"/>
                      <a:pt x="953" y="3685"/>
                      <a:pt x="1629" y="3083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7641;p110">
                <a:extLst>
                  <a:ext uri="{FF2B5EF4-FFF2-40B4-BE49-F238E27FC236}">
                    <a16:creationId xmlns:a16="http://schemas.microsoft.com/office/drawing/2014/main" id="{88C340FA-166D-C7AC-974D-F86296D05334}"/>
                  </a:ext>
                </a:extLst>
              </p:cNvPr>
              <p:cNvSpPr/>
              <p:nvPr/>
            </p:nvSpPr>
            <p:spPr>
              <a:xfrm>
                <a:off x="3956925" y="3011300"/>
                <a:ext cx="154775" cy="604050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24162" extrusionOk="0">
                    <a:moveTo>
                      <a:pt x="978" y="1404"/>
                    </a:moveTo>
                    <a:cubicBezTo>
                      <a:pt x="0" y="2808"/>
                      <a:pt x="2456" y="6643"/>
                      <a:pt x="1780" y="11430"/>
                    </a:cubicBezTo>
                    <a:cubicBezTo>
                      <a:pt x="1329" y="14688"/>
                      <a:pt x="451" y="20126"/>
                      <a:pt x="652" y="23209"/>
                    </a:cubicBezTo>
                    <a:cubicBezTo>
                      <a:pt x="702" y="23760"/>
                      <a:pt x="2882" y="24161"/>
                      <a:pt x="3484" y="21455"/>
                    </a:cubicBezTo>
                    <a:cubicBezTo>
                      <a:pt x="4486" y="16843"/>
                      <a:pt x="5740" y="13961"/>
                      <a:pt x="6191" y="10377"/>
                    </a:cubicBezTo>
                    <a:lnTo>
                      <a:pt x="5965" y="1"/>
                    </a:lnTo>
                    <a:close/>
                  </a:path>
                </a:pathLst>
              </a:custGeom>
              <a:solidFill>
                <a:srgbClr val="717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7642;p110">
                <a:extLst>
                  <a:ext uri="{FF2B5EF4-FFF2-40B4-BE49-F238E27FC236}">
                    <a16:creationId xmlns:a16="http://schemas.microsoft.com/office/drawing/2014/main" id="{6B5E693D-6EB2-D905-33B9-B295998960E4}"/>
                  </a:ext>
                </a:extLst>
              </p:cNvPr>
              <p:cNvSpPr/>
              <p:nvPr/>
            </p:nvSpPr>
            <p:spPr>
              <a:xfrm>
                <a:off x="4053400" y="3033875"/>
                <a:ext cx="2074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8297" h="26417" extrusionOk="0">
                    <a:moveTo>
                      <a:pt x="252" y="0"/>
                    </a:moveTo>
                    <a:cubicBezTo>
                      <a:pt x="1" y="4311"/>
                      <a:pt x="3084" y="9599"/>
                      <a:pt x="2883" y="13058"/>
                    </a:cubicBezTo>
                    <a:cubicBezTo>
                      <a:pt x="2658" y="16667"/>
                      <a:pt x="3059" y="21028"/>
                      <a:pt x="3059" y="24913"/>
                    </a:cubicBezTo>
                    <a:cubicBezTo>
                      <a:pt x="3059" y="24913"/>
                      <a:pt x="6242" y="26416"/>
                      <a:pt x="6367" y="24086"/>
                    </a:cubicBezTo>
                    <a:cubicBezTo>
                      <a:pt x="6843" y="16466"/>
                      <a:pt x="8297" y="14111"/>
                      <a:pt x="6342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7643;p110">
                <a:extLst>
                  <a:ext uri="{FF2B5EF4-FFF2-40B4-BE49-F238E27FC236}">
                    <a16:creationId xmlns:a16="http://schemas.microsoft.com/office/drawing/2014/main" id="{C0710B4D-049B-04E9-93B0-C16F36B5D388}"/>
                  </a:ext>
                </a:extLst>
              </p:cNvPr>
              <p:cNvSpPr/>
              <p:nvPr/>
            </p:nvSpPr>
            <p:spPr>
              <a:xfrm>
                <a:off x="3936875" y="2629725"/>
                <a:ext cx="306400" cy="535125"/>
              </a:xfrm>
              <a:custGeom>
                <a:avLst/>
                <a:gdLst/>
                <a:ahLst/>
                <a:cxnLst/>
                <a:rect l="l" t="t" r="r" b="b"/>
                <a:pathLst>
                  <a:path w="12256" h="21405" extrusionOk="0">
                    <a:moveTo>
                      <a:pt x="10677" y="12006"/>
                    </a:moveTo>
                    <a:cubicBezTo>
                      <a:pt x="10777" y="7845"/>
                      <a:pt x="10000" y="3760"/>
                      <a:pt x="10000" y="3760"/>
                    </a:cubicBezTo>
                    <a:cubicBezTo>
                      <a:pt x="9624" y="3209"/>
                      <a:pt x="9173" y="2758"/>
                      <a:pt x="8647" y="2382"/>
                    </a:cubicBezTo>
                    <a:lnTo>
                      <a:pt x="7644" y="1154"/>
                    </a:lnTo>
                    <a:cubicBezTo>
                      <a:pt x="6341" y="828"/>
                      <a:pt x="5088" y="452"/>
                      <a:pt x="3835" y="1"/>
                    </a:cubicBezTo>
                    <a:lnTo>
                      <a:pt x="2005" y="552"/>
                    </a:lnTo>
                    <a:cubicBezTo>
                      <a:pt x="501" y="1179"/>
                      <a:pt x="0" y="3108"/>
                      <a:pt x="677" y="5038"/>
                    </a:cubicBezTo>
                    <a:cubicBezTo>
                      <a:pt x="652" y="5139"/>
                      <a:pt x="2206" y="9525"/>
                      <a:pt x="2381" y="11154"/>
                    </a:cubicBezTo>
                    <a:cubicBezTo>
                      <a:pt x="2381" y="11304"/>
                      <a:pt x="1228" y="15615"/>
                      <a:pt x="978" y="17369"/>
                    </a:cubicBezTo>
                    <a:cubicBezTo>
                      <a:pt x="978" y="17369"/>
                      <a:pt x="2080" y="18372"/>
                      <a:pt x="2381" y="18622"/>
                    </a:cubicBezTo>
                    <a:cubicBezTo>
                      <a:pt x="4612" y="21404"/>
                      <a:pt x="11880" y="18046"/>
                      <a:pt x="12156" y="16567"/>
                    </a:cubicBezTo>
                    <a:cubicBezTo>
                      <a:pt x="12256" y="16016"/>
                      <a:pt x="11354" y="14312"/>
                      <a:pt x="10677" y="120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7644;p110">
                <a:extLst>
                  <a:ext uri="{FF2B5EF4-FFF2-40B4-BE49-F238E27FC236}">
                    <a16:creationId xmlns:a16="http://schemas.microsoft.com/office/drawing/2014/main" id="{0F3E4DF5-B057-DB49-7891-BF0771B3D1E0}"/>
                  </a:ext>
                </a:extLst>
              </p:cNvPr>
              <p:cNvSpPr/>
              <p:nvPr/>
            </p:nvSpPr>
            <p:spPr>
              <a:xfrm>
                <a:off x="4073600" y="2550775"/>
                <a:ext cx="367675" cy="245025"/>
              </a:xfrm>
              <a:custGeom>
                <a:avLst/>
                <a:gdLst/>
                <a:ahLst/>
                <a:cxnLst/>
                <a:rect l="l" t="t" r="r" b="b"/>
                <a:pathLst>
                  <a:path w="14707" h="9801" extrusionOk="0">
                    <a:moveTo>
                      <a:pt x="12877" y="1"/>
                    </a:moveTo>
                    <a:cubicBezTo>
                      <a:pt x="12877" y="1"/>
                      <a:pt x="10822" y="4011"/>
                      <a:pt x="8992" y="6241"/>
                    </a:cubicBezTo>
                    <a:cubicBezTo>
                      <a:pt x="7078" y="6200"/>
                      <a:pt x="4249" y="5606"/>
                      <a:pt x="2655" y="5606"/>
                    </a:cubicBezTo>
                    <a:cubicBezTo>
                      <a:pt x="2328" y="5606"/>
                      <a:pt x="2054" y="5630"/>
                      <a:pt x="1850" y="5690"/>
                    </a:cubicBezTo>
                    <a:cubicBezTo>
                      <a:pt x="1348" y="5840"/>
                      <a:pt x="1098" y="6216"/>
                      <a:pt x="797" y="6642"/>
                    </a:cubicBezTo>
                    <a:cubicBezTo>
                      <a:pt x="0" y="7863"/>
                      <a:pt x="1257" y="9801"/>
                      <a:pt x="2724" y="9801"/>
                    </a:cubicBezTo>
                    <a:cubicBezTo>
                      <a:pt x="2733" y="9801"/>
                      <a:pt x="2742" y="9800"/>
                      <a:pt x="2752" y="9800"/>
                    </a:cubicBezTo>
                    <a:cubicBezTo>
                      <a:pt x="2777" y="9800"/>
                      <a:pt x="10221" y="9650"/>
                      <a:pt x="10396" y="9449"/>
                    </a:cubicBezTo>
                    <a:cubicBezTo>
                      <a:pt x="10571" y="9274"/>
                      <a:pt x="11599" y="9149"/>
                      <a:pt x="14707" y="1129"/>
                    </a:cubicBezTo>
                    <a:cubicBezTo>
                      <a:pt x="14707" y="1129"/>
                      <a:pt x="14306" y="101"/>
                      <a:pt x="12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7645;p110">
                <a:extLst>
                  <a:ext uri="{FF2B5EF4-FFF2-40B4-BE49-F238E27FC236}">
                    <a16:creationId xmlns:a16="http://schemas.microsoft.com/office/drawing/2014/main" id="{3EBBA6A1-4217-0F8D-3B41-27DC6B414C9C}"/>
                  </a:ext>
                </a:extLst>
              </p:cNvPr>
              <p:cNvSpPr/>
              <p:nvPr/>
            </p:nvSpPr>
            <p:spPr>
              <a:xfrm>
                <a:off x="4846650" y="3668575"/>
                <a:ext cx="1735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2107" extrusionOk="0">
                    <a:moveTo>
                      <a:pt x="6943" y="1404"/>
                    </a:moveTo>
                    <a:lnTo>
                      <a:pt x="6943" y="1730"/>
                    </a:lnTo>
                    <a:cubicBezTo>
                      <a:pt x="6291" y="2106"/>
                      <a:pt x="4838" y="1906"/>
                      <a:pt x="4462" y="1730"/>
                    </a:cubicBezTo>
                    <a:cubicBezTo>
                      <a:pt x="4211" y="1354"/>
                      <a:pt x="3534" y="1454"/>
                      <a:pt x="3158" y="1605"/>
                    </a:cubicBezTo>
                    <a:cubicBezTo>
                      <a:pt x="1705" y="1730"/>
                      <a:pt x="1178" y="1505"/>
                      <a:pt x="677" y="1154"/>
                    </a:cubicBezTo>
                    <a:cubicBezTo>
                      <a:pt x="452" y="978"/>
                      <a:pt x="0" y="502"/>
                      <a:pt x="51" y="1"/>
                    </a:cubicBezTo>
                    <a:cubicBezTo>
                      <a:pt x="1780" y="402"/>
                      <a:pt x="6943" y="1404"/>
                      <a:pt x="6943" y="14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7646;p110">
                <a:extLst>
                  <a:ext uri="{FF2B5EF4-FFF2-40B4-BE49-F238E27FC236}">
                    <a16:creationId xmlns:a16="http://schemas.microsoft.com/office/drawing/2014/main" id="{B12CFACC-E171-F077-7B1E-B3073625449C}"/>
                  </a:ext>
                </a:extLst>
              </p:cNvPr>
              <p:cNvSpPr/>
              <p:nvPr/>
            </p:nvSpPr>
            <p:spPr>
              <a:xfrm>
                <a:off x="4843525" y="3641025"/>
                <a:ext cx="186100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2908" extrusionOk="0">
                    <a:moveTo>
                      <a:pt x="4587" y="0"/>
                    </a:moveTo>
                    <a:cubicBezTo>
                      <a:pt x="4587" y="0"/>
                      <a:pt x="3008" y="426"/>
                      <a:pt x="2055" y="576"/>
                    </a:cubicBezTo>
                    <a:cubicBezTo>
                      <a:pt x="1128" y="702"/>
                      <a:pt x="451" y="551"/>
                      <a:pt x="226" y="877"/>
                    </a:cubicBezTo>
                    <a:cubicBezTo>
                      <a:pt x="0" y="1228"/>
                      <a:pt x="501" y="2105"/>
                      <a:pt x="1328" y="2381"/>
                    </a:cubicBezTo>
                    <a:cubicBezTo>
                      <a:pt x="2155" y="2682"/>
                      <a:pt x="3860" y="2331"/>
                      <a:pt x="4486" y="2481"/>
                    </a:cubicBezTo>
                    <a:cubicBezTo>
                      <a:pt x="5113" y="2607"/>
                      <a:pt x="6692" y="2907"/>
                      <a:pt x="7068" y="2506"/>
                    </a:cubicBezTo>
                    <a:cubicBezTo>
                      <a:pt x="7444" y="2105"/>
                      <a:pt x="7068" y="226"/>
                      <a:pt x="7068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7647;p110">
                <a:extLst>
                  <a:ext uri="{FF2B5EF4-FFF2-40B4-BE49-F238E27FC236}">
                    <a16:creationId xmlns:a16="http://schemas.microsoft.com/office/drawing/2014/main" id="{D4A56CE7-5BA0-2E6B-ACD5-F6CE4F76ABBC}"/>
                  </a:ext>
                </a:extLst>
              </p:cNvPr>
              <p:cNvSpPr/>
              <p:nvPr/>
            </p:nvSpPr>
            <p:spPr>
              <a:xfrm>
                <a:off x="5049025" y="3499400"/>
                <a:ext cx="13160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4713" extrusionOk="0">
                    <a:moveTo>
                      <a:pt x="5164" y="3560"/>
                    </a:moveTo>
                    <a:lnTo>
                      <a:pt x="2332" y="377"/>
                    </a:lnTo>
                    <a:cubicBezTo>
                      <a:pt x="1204" y="51"/>
                      <a:pt x="1" y="1"/>
                      <a:pt x="151" y="1028"/>
                    </a:cubicBezTo>
                    <a:cubicBezTo>
                      <a:pt x="301" y="1956"/>
                      <a:pt x="1780" y="2382"/>
                      <a:pt x="2783" y="3284"/>
                    </a:cubicBezTo>
                    <a:lnTo>
                      <a:pt x="3735" y="4111"/>
                    </a:lnTo>
                    <a:cubicBezTo>
                      <a:pt x="4387" y="4713"/>
                      <a:pt x="5264" y="4186"/>
                      <a:pt x="5164" y="3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7648;p110">
                <a:extLst>
                  <a:ext uri="{FF2B5EF4-FFF2-40B4-BE49-F238E27FC236}">
                    <a16:creationId xmlns:a16="http://schemas.microsoft.com/office/drawing/2014/main" id="{FDFA2CF4-7408-84C2-7743-713D64701222}"/>
                  </a:ext>
                </a:extLst>
              </p:cNvPr>
              <p:cNvSpPr/>
              <p:nvPr/>
            </p:nvSpPr>
            <p:spPr>
              <a:xfrm>
                <a:off x="5052800" y="3525100"/>
                <a:ext cx="130350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4086" extrusionOk="0">
                    <a:moveTo>
                      <a:pt x="3584" y="3083"/>
                    </a:moveTo>
                    <a:lnTo>
                      <a:pt x="2632" y="2256"/>
                    </a:lnTo>
                    <a:cubicBezTo>
                      <a:pt x="1629" y="1354"/>
                      <a:pt x="150" y="928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0" y="76"/>
                      <a:pt x="0" y="201"/>
                      <a:pt x="0" y="301"/>
                    </a:cubicBezTo>
                    <a:cubicBezTo>
                      <a:pt x="150" y="1228"/>
                      <a:pt x="1629" y="1655"/>
                      <a:pt x="2632" y="2557"/>
                    </a:cubicBezTo>
                    <a:lnTo>
                      <a:pt x="3584" y="3384"/>
                    </a:lnTo>
                    <a:cubicBezTo>
                      <a:pt x="4361" y="4086"/>
                      <a:pt x="5213" y="3584"/>
                      <a:pt x="5013" y="2532"/>
                    </a:cubicBezTo>
                    <a:cubicBezTo>
                      <a:pt x="5113" y="3158"/>
                      <a:pt x="4236" y="3685"/>
                      <a:pt x="3584" y="30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7649;p110">
                <a:extLst>
                  <a:ext uri="{FF2B5EF4-FFF2-40B4-BE49-F238E27FC236}">
                    <a16:creationId xmlns:a16="http://schemas.microsoft.com/office/drawing/2014/main" id="{0B835E8C-AF3F-AB1F-56CA-B61B25746ABF}"/>
                  </a:ext>
                </a:extLst>
              </p:cNvPr>
              <p:cNvSpPr/>
              <p:nvPr/>
            </p:nvSpPr>
            <p:spPr>
              <a:xfrm>
                <a:off x="5047775" y="3000650"/>
                <a:ext cx="154800" cy="604050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24162" extrusionOk="0">
                    <a:moveTo>
                      <a:pt x="5214" y="1404"/>
                    </a:moveTo>
                    <a:cubicBezTo>
                      <a:pt x="6191" y="2783"/>
                      <a:pt x="3735" y="6642"/>
                      <a:pt x="4412" y="11429"/>
                    </a:cubicBezTo>
                    <a:cubicBezTo>
                      <a:pt x="4863" y="14663"/>
                      <a:pt x="5740" y="20126"/>
                      <a:pt x="5539" y="23184"/>
                    </a:cubicBezTo>
                    <a:cubicBezTo>
                      <a:pt x="5489" y="23760"/>
                      <a:pt x="3309" y="24161"/>
                      <a:pt x="2707" y="21455"/>
                    </a:cubicBezTo>
                    <a:cubicBezTo>
                      <a:pt x="1705" y="16843"/>
                      <a:pt x="452" y="13961"/>
                      <a:pt x="1" y="10377"/>
                    </a:cubicBez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7650;p110">
                <a:extLst>
                  <a:ext uri="{FF2B5EF4-FFF2-40B4-BE49-F238E27FC236}">
                    <a16:creationId xmlns:a16="http://schemas.microsoft.com/office/drawing/2014/main" id="{74FCDC28-F832-DC1D-1CAB-C06CDC3EBF5A}"/>
                  </a:ext>
                </a:extLst>
              </p:cNvPr>
              <p:cNvSpPr/>
              <p:nvPr/>
            </p:nvSpPr>
            <p:spPr>
              <a:xfrm>
                <a:off x="4898650" y="3023225"/>
                <a:ext cx="20742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8297" h="26392" extrusionOk="0">
                    <a:moveTo>
                      <a:pt x="8046" y="0"/>
                    </a:moveTo>
                    <a:cubicBezTo>
                      <a:pt x="8296" y="4311"/>
                      <a:pt x="5214" y="9574"/>
                      <a:pt x="5414" y="13058"/>
                    </a:cubicBezTo>
                    <a:cubicBezTo>
                      <a:pt x="5640" y="16642"/>
                      <a:pt x="5239" y="21028"/>
                      <a:pt x="5239" y="24913"/>
                    </a:cubicBezTo>
                    <a:cubicBezTo>
                      <a:pt x="5239" y="24913"/>
                      <a:pt x="2056" y="26391"/>
                      <a:pt x="1905" y="24085"/>
                    </a:cubicBezTo>
                    <a:cubicBezTo>
                      <a:pt x="1454" y="16466"/>
                      <a:pt x="1" y="14110"/>
                      <a:pt x="1956" y="1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7651;p110">
                <a:extLst>
                  <a:ext uri="{FF2B5EF4-FFF2-40B4-BE49-F238E27FC236}">
                    <a16:creationId xmlns:a16="http://schemas.microsoft.com/office/drawing/2014/main" id="{ABC70BFD-6D3D-2BC5-EE66-EC7AD6BA2930}"/>
                  </a:ext>
                </a:extLst>
              </p:cNvPr>
              <p:cNvSpPr/>
              <p:nvPr/>
            </p:nvSpPr>
            <p:spPr>
              <a:xfrm>
                <a:off x="5121700" y="2161050"/>
                <a:ext cx="81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5741" extrusionOk="0">
                    <a:moveTo>
                      <a:pt x="3109" y="4938"/>
                    </a:moveTo>
                    <a:cubicBezTo>
                      <a:pt x="3259" y="4236"/>
                      <a:pt x="3184" y="3058"/>
                      <a:pt x="2883" y="2407"/>
                    </a:cubicBezTo>
                    <a:cubicBezTo>
                      <a:pt x="2607" y="1830"/>
                      <a:pt x="2332" y="1254"/>
                      <a:pt x="1906" y="803"/>
                    </a:cubicBezTo>
                    <a:cubicBezTo>
                      <a:pt x="1505" y="402"/>
                      <a:pt x="1003" y="126"/>
                      <a:pt x="452" y="1"/>
                    </a:cubicBezTo>
                    <a:cubicBezTo>
                      <a:pt x="402" y="1"/>
                      <a:pt x="352" y="1"/>
                      <a:pt x="327" y="1"/>
                    </a:cubicBezTo>
                    <a:cubicBezTo>
                      <a:pt x="151" y="51"/>
                      <a:pt x="151" y="276"/>
                      <a:pt x="201" y="427"/>
                    </a:cubicBezTo>
                    <a:cubicBezTo>
                      <a:pt x="452" y="1354"/>
                      <a:pt x="803" y="2306"/>
                      <a:pt x="903" y="3259"/>
                    </a:cubicBezTo>
                    <a:cubicBezTo>
                      <a:pt x="728" y="3033"/>
                      <a:pt x="552" y="2733"/>
                      <a:pt x="452" y="2482"/>
                    </a:cubicBezTo>
                    <a:cubicBezTo>
                      <a:pt x="277" y="2056"/>
                      <a:pt x="51" y="2306"/>
                      <a:pt x="51" y="2306"/>
                    </a:cubicBezTo>
                    <a:cubicBezTo>
                      <a:pt x="1" y="2582"/>
                      <a:pt x="352" y="3860"/>
                      <a:pt x="602" y="4211"/>
                    </a:cubicBezTo>
                    <a:cubicBezTo>
                      <a:pt x="828" y="4562"/>
                      <a:pt x="1630" y="5464"/>
                      <a:pt x="1630" y="5464"/>
                    </a:cubicBezTo>
                    <a:cubicBezTo>
                      <a:pt x="1655" y="5640"/>
                      <a:pt x="1680" y="5740"/>
                      <a:pt x="1680" y="5740"/>
                    </a:cubicBezTo>
                    <a:cubicBezTo>
                      <a:pt x="1680" y="5740"/>
                      <a:pt x="3008" y="5439"/>
                      <a:pt x="3109" y="49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7652;p110">
                <a:extLst>
                  <a:ext uri="{FF2B5EF4-FFF2-40B4-BE49-F238E27FC236}">
                    <a16:creationId xmlns:a16="http://schemas.microsoft.com/office/drawing/2014/main" id="{0188C942-66C6-9039-500E-903DA88A51E5}"/>
                  </a:ext>
                </a:extLst>
              </p:cNvPr>
              <p:cNvSpPr/>
              <p:nvPr/>
            </p:nvSpPr>
            <p:spPr>
              <a:xfrm>
                <a:off x="5096675" y="2258175"/>
                <a:ext cx="161650" cy="443025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17721" extrusionOk="0">
                    <a:moveTo>
                      <a:pt x="4260" y="0"/>
                    </a:moveTo>
                    <a:cubicBezTo>
                      <a:pt x="3558" y="151"/>
                      <a:pt x="2481" y="1730"/>
                      <a:pt x="2481" y="1730"/>
                    </a:cubicBezTo>
                    <a:cubicBezTo>
                      <a:pt x="2481" y="1730"/>
                      <a:pt x="3709" y="6066"/>
                      <a:pt x="3558" y="7670"/>
                    </a:cubicBezTo>
                    <a:cubicBezTo>
                      <a:pt x="3433" y="9274"/>
                      <a:pt x="1428" y="14336"/>
                      <a:pt x="1428" y="14336"/>
                    </a:cubicBezTo>
                    <a:cubicBezTo>
                      <a:pt x="0" y="17523"/>
                      <a:pt x="2963" y="17720"/>
                      <a:pt x="4026" y="17720"/>
                    </a:cubicBezTo>
                    <a:cubicBezTo>
                      <a:pt x="4176" y="17720"/>
                      <a:pt x="4288" y="17716"/>
                      <a:pt x="4344" y="17716"/>
                    </a:cubicBezTo>
                    <a:cubicBezTo>
                      <a:pt x="4369" y="17716"/>
                      <a:pt x="4384" y="17717"/>
                      <a:pt x="4385" y="17719"/>
                    </a:cubicBezTo>
                    <a:lnTo>
                      <a:pt x="4385" y="17719"/>
                    </a:lnTo>
                    <a:cubicBezTo>
                      <a:pt x="4405" y="17617"/>
                      <a:pt x="6466" y="10556"/>
                      <a:pt x="6466" y="8597"/>
                    </a:cubicBezTo>
                    <a:cubicBezTo>
                      <a:pt x="6466" y="6642"/>
                      <a:pt x="6015" y="3660"/>
                      <a:pt x="4260" y="0"/>
                    </a:cubicBezTo>
                    <a:close/>
                    <a:moveTo>
                      <a:pt x="4385" y="17719"/>
                    </a:moveTo>
                    <a:lnTo>
                      <a:pt x="4385" y="17719"/>
                    </a:lnTo>
                    <a:cubicBezTo>
                      <a:pt x="4385" y="17720"/>
                      <a:pt x="4385" y="17720"/>
                      <a:pt x="4385" y="17720"/>
                    </a:cubicBezTo>
                    <a:cubicBezTo>
                      <a:pt x="4385" y="17720"/>
                      <a:pt x="4385" y="17720"/>
                      <a:pt x="4385" y="17720"/>
                    </a:cubicBezTo>
                    <a:cubicBezTo>
                      <a:pt x="4386" y="17720"/>
                      <a:pt x="4386" y="17719"/>
                      <a:pt x="4385" y="17719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7653;p110">
                <a:extLst>
                  <a:ext uri="{FF2B5EF4-FFF2-40B4-BE49-F238E27FC236}">
                    <a16:creationId xmlns:a16="http://schemas.microsoft.com/office/drawing/2014/main" id="{D09FFAF9-2A69-C145-367F-DF362B4FD666}"/>
                  </a:ext>
                </a:extLst>
              </p:cNvPr>
              <p:cNvSpPr/>
              <p:nvPr/>
            </p:nvSpPr>
            <p:spPr>
              <a:xfrm>
                <a:off x="4927475" y="2624100"/>
                <a:ext cx="289500" cy="531975"/>
              </a:xfrm>
              <a:custGeom>
                <a:avLst/>
                <a:gdLst/>
                <a:ahLst/>
                <a:cxnLst/>
                <a:rect l="l" t="t" r="r" b="b"/>
                <a:pathLst>
                  <a:path w="11580" h="21279" extrusionOk="0">
                    <a:moveTo>
                      <a:pt x="1128" y="11780"/>
                    </a:moveTo>
                    <a:cubicBezTo>
                      <a:pt x="1028" y="7644"/>
                      <a:pt x="1805" y="3534"/>
                      <a:pt x="1805" y="3534"/>
                    </a:cubicBezTo>
                    <a:cubicBezTo>
                      <a:pt x="2181" y="3008"/>
                      <a:pt x="2632" y="2557"/>
                      <a:pt x="3158" y="2156"/>
                    </a:cubicBezTo>
                    <a:lnTo>
                      <a:pt x="5013" y="1103"/>
                    </a:lnTo>
                    <a:cubicBezTo>
                      <a:pt x="5740" y="927"/>
                      <a:pt x="5615" y="551"/>
                      <a:pt x="6316" y="351"/>
                    </a:cubicBezTo>
                    <a:cubicBezTo>
                      <a:pt x="7444" y="0"/>
                      <a:pt x="8672" y="0"/>
                      <a:pt x="9800" y="326"/>
                    </a:cubicBezTo>
                    <a:cubicBezTo>
                      <a:pt x="11304" y="978"/>
                      <a:pt x="11580" y="1980"/>
                      <a:pt x="10928" y="3910"/>
                    </a:cubicBezTo>
                    <a:cubicBezTo>
                      <a:pt x="10928" y="4010"/>
                      <a:pt x="10552" y="9023"/>
                      <a:pt x="10376" y="10652"/>
                    </a:cubicBezTo>
                    <a:cubicBezTo>
                      <a:pt x="10376" y="10802"/>
                      <a:pt x="10577" y="16667"/>
                      <a:pt x="10828" y="18421"/>
                    </a:cubicBezTo>
                    <a:cubicBezTo>
                      <a:pt x="10828" y="18421"/>
                      <a:pt x="9725" y="19424"/>
                      <a:pt x="9424" y="19674"/>
                    </a:cubicBezTo>
                    <a:cubicBezTo>
                      <a:pt x="6517" y="21278"/>
                      <a:pt x="376" y="19699"/>
                      <a:pt x="101" y="18246"/>
                    </a:cubicBezTo>
                    <a:cubicBezTo>
                      <a:pt x="0" y="17694"/>
                      <a:pt x="452" y="14110"/>
                      <a:pt x="1128" y="1178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7654;p110">
                <a:extLst>
                  <a:ext uri="{FF2B5EF4-FFF2-40B4-BE49-F238E27FC236}">
                    <a16:creationId xmlns:a16="http://schemas.microsoft.com/office/drawing/2014/main" id="{6322B37B-D292-8661-DF11-612D67E2EEFA}"/>
                  </a:ext>
                </a:extLst>
              </p:cNvPr>
              <p:cNvSpPr/>
              <p:nvPr/>
            </p:nvSpPr>
            <p:spPr>
              <a:xfrm>
                <a:off x="4997025" y="2485000"/>
                <a:ext cx="1479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7640" extrusionOk="0">
                    <a:moveTo>
                      <a:pt x="802" y="0"/>
                    </a:moveTo>
                    <a:cubicBezTo>
                      <a:pt x="802" y="0"/>
                      <a:pt x="401" y="1454"/>
                      <a:pt x="326" y="1755"/>
                    </a:cubicBezTo>
                    <a:cubicBezTo>
                      <a:pt x="251" y="2055"/>
                      <a:pt x="301" y="2481"/>
                      <a:pt x="326" y="2682"/>
                    </a:cubicBezTo>
                    <a:cubicBezTo>
                      <a:pt x="351" y="2882"/>
                      <a:pt x="0" y="3409"/>
                      <a:pt x="51" y="3659"/>
                    </a:cubicBezTo>
                    <a:cubicBezTo>
                      <a:pt x="101" y="3910"/>
                      <a:pt x="326" y="5389"/>
                      <a:pt x="802" y="5815"/>
                    </a:cubicBezTo>
                    <a:cubicBezTo>
                      <a:pt x="1067" y="6065"/>
                      <a:pt x="1478" y="6116"/>
                      <a:pt x="1773" y="6116"/>
                    </a:cubicBezTo>
                    <a:cubicBezTo>
                      <a:pt x="1981" y="6116"/>
                      <a:pt x="2131" y="6090"/>
                      <a:pt x="2131" y="6090"/>
                    </a:cubicBezTo>
                    <a:lnTo>
                      <a:pt x="2131" y="6090"/>
                    </a:lnTo>
                    <a:cubicBezTo>
                      <a:pt x="2131" y="6091"/>
                      <a:pt x="2056" y="7394"/>
                      <a:pt x="2131" y="7569"/>
                    </a:cubicBezTo>
                    <a:cubicBezTo>
                      <a:pt x="2151" y="7616"/>
                      <a:pt x="2313" y="7640"/>
                      <a:pt x="2555" y="7640"/>
                    </a:cubicBezTo>
                    <a:cubicBezTo>
                      <a:pt x="3214" y="7640"/>
                      <a:pt x="4465" y="7466"/>
                      <a:pt x="5088" y="7118"/>
                    </a:cubicBezTo>
                    <a:cubicBezTo>
                      <a:pt x="5915" y="6617"/>
                      <a:pt x="5615" y="5263"/>
                      <a:pt x="5615" y="5263"/>
                    </a:cubicBezTo>
                    <a:lnTo>
                      <a:pt x="34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7655;p110">
                <a:extLst>
                  <a:ext uri="{FF2B5EF4-FFF2-40B4-BE49-F238E27FC236}">
                    <a16:creationId xmlns:a16="http://schemas.microsoft.com/office/drawing/2014/main" id="{118F0341-8880-D3C1-278D-F60FE97A69B6}"/>
                  </a:ext>
                </a:extLst>
              </p:cNvPr>
              <p:cNvSpPr/>
              <p:nvPr/>
            </p:nvSpPr>
            <p:spPr>
              <a:xfrm>
                <a:off x="5011425" y="2425350"/>
                <a:ext cx="17485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7684" extrusionOk="0">
                    <a:moveTo>
                      <a:pt x="1895" y="0"/>
                    </a:moveTo>
                    <a:cubicBezTo>
                      <a:pt x="1135" y="0"/>
                      <a:pt x="347" y="153"/>
                      <a:pt x="226" y="607"/>
                    </a:cubicBezTo>
                    <a:cubicBezTo>
                      <a:pt x="1" y="1334"/>
                      <a:pt x="226" y="2386"/>
                      <a:pt x="226" y="2386"/>
                    </a:cubicBezTo>
                    <a:lnTo>
                      <a:pt x="878" y="2988"/>
                    </a:lnTo>
                    <a:lnTo>
                      <a:pt x="577" y="4141"/>
                    </a:lnTo>
                    <a:cubicBezTo>
                      <a:pt x="577" y="4141"/>
                      <a:pt x="928" y="4416"/>
                      <a:pt x="1154" y="4792"/>
                    </a:cubicBezTo>
                    <a:cubicBezTo>
                      <a:pt x="1379" y="5168"/>
                      <a:pt x="1179" y="6246"/>
                      <a:pt x="1179" y="6246"/>
                    </a:cubicBezTo>
                    <a:lnTo>
                      <a:pt x="1505" y="6496"/>
                    </a:lnTo>
                    <a:cubicBezTo>
                      <a:pt x="1505" y="6496"/>
                      <a:pt x="1677" y="5678"/>
                      <a:pt x="2121" y="5678"/>
                    </a:cubicBezTo>
                    <a:cubicBezTo>
                      <a:pt x="2156" y="5678"/>
                      <a:pt x="2193" y="5683"/>
                      <a:pt x="2231" y="5694"/>
                    </a:cubicBezTo>
                    <a:cubicBezTo>
                      <a:pt x="2733" y="5845"/>
                      <a:pt x="3109" y="7148"/>
                      <a:pt x="3510" y="7474"/>
                    </a:cubicBezTo>
                    <a:cubicBezTo>
                      <a:pt x="3718" y="7643"/>
                      <a:pt x="4123" y="7684"/>
                      <a:pt x="4464" y="7684"/>
                    </a:cubicBezTo>
                    <a:cubicBezTo>
                      <a:pt x="4779" y="7684"/>
                      <a:pt x="5039" y="7649"/>
                      <a:pt x="5039" y="7649"/>
                    </a:cubicBezTo>
                    <a:cubicBezTo>
                      <a:pt x="5039" y="7649"/>
                      <a:pt x="6843" y="4692"/>
                      <a:pt x="6918" y="4191"/>
                    </a:cubicBezTo>
                    <a:cubicBezTo>
                      <a:pt x="6993" y="3715"/>
                      <a:pt x="6492" y="2912"/>
                      <a:pt x="6492" y="2912"/>
                    </a:cubicBezTo>
                    <a:cubicBezTo>
                      <a:pt x="6492" y="2912"/>
                      <a:pt x="6643" y="2386"/>
                      <a:pt x="6492" y="1785"/>
                    </a:cubicBezTo>
                    <a:cubicBezTo>
                      <a:pt x="6342" y="1183"/>
                      <a:pt x="3861" y="381"/>
                      <a:pt x="3159" y="156"/>
                    </a:cubicBezTo>
                    <a:cubicBezTo>
                      <a:pt x="2881" y="66"/>
                      <a:pt x="2394" y="0"/>
                      <a:pt x="18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7656;p110">
                <a:extLst>
                  <a:ext uri="{FF2B5EF4-FFF2-40B4-BE49-F238E27FC236}">
                    <a16:creationId xmlns:a16="http://schemas.microsoft.com/office/drawing/2014/main" id="{150A84F3-A3C0-1294-5597-8CF10ED8C773}"/>
                  </a:ext>
                </a:extLst>
              </p:cNvPr>
              <p:cNvSpPr/>
              <p:nvPr/>
            </p:nvSpPr>
            <p:spPr>
              <a:xfrm>
                <a:off x="4579725" y="2826475"/>
                <a:ext cx="147275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008" extrusionOk="0">
                    <a:moveTo>
                      <a:pt x="5439" y="2532"/>
                    </a:moveTo>
                    <a:cubicBezTo>
                      <a:pt x="4763" y="2832"/>
                      <a:pt x="3610" y="3008"/>
                      <a:pt x="2908" y="2858"/>
                    </a:cubicBezTo>
                    <a:cubicBezTo>
                      <a:pt x="2281" y="2732"/>
                      <a:pt x="1655" y="2582"/>
                      <a:pt x="1128" y="2256"/>
                    </a:cubicBezTo>
                    <a:cubicBezTo>
                      <a:pt x="652" y="1955"/>
                      <a:pt x="251" y="1529"/>
                      <a:pt x="26" y="1028"/>
                    </a:cubicBezTo>
                    <a:cubicBezTo>
                      <a:pt x="1" y="978"/>
                      <a:pt x="1" y="928"/>
                      <a:pt x="1" y="903"/>
                    </a:cubicBezTo>
                    <a:cubicBezTo>
                      <a:pt x="1" y="727"/>
                      <a:pt x="226" y="677"/>
                      <a:pt x="402" y="677"/>
                    </a:cubicBezTo>
                    <a:cubicBezTo>
                      <a:pt x="1329" y="727"/>
                      <a:pt x="2331" y="853"/>
                      <a:pt x="3284" y="727"/>
                    </a:cubicBezTo>
                    <a:cubicBezTo>
                      <a:pt x="3033" y="602"/>
                      <a:pt x="2707" y="502"/>
                      <a:pt x="2432" y="477"/>
                    </a:cubicBezTo>
                    <a:cubicBezTo>
                      <a:pt x="1981" y="401"/>
                      <a:pt x="2181" y="126"/>
                      <a:pt x="2181" y="126"/>
                    </a:cubicBezTo>
                    <a:cubicBezTo>
                      <a:pt x="2457" y="0"/>
                      <a:pt x="3760" y="76"/>
                      <a:pt x="4161" y="226"/>
                    </a:cubicBezTo>
                    <a:cubicBezTo>
                      <a:pt x="4562" y="376"/>
                      <a:pt x="5590" y="777"/>
                      <a:pt x="5590" y="777"/>
                    </a:cubicBezTo>
                    <a:lnTo>
                      <a:pt x="5590" y="953"/>
                    </a:lnTo>
                    <a:cubicBezTo>
                      <a:pt x="5790" y="953"/>
                      <a:pt x="5890" y="953"/>
                      <a:pt x="5890" y="953"/>
                    </a:cubicBezTo>
                    <a:cubicBezTo>
                      <a:pt x="5890" y="953"/>
                      <a:pt x="5890" y="2331"/>
                      <a:pt x="5439" y="253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7657;p110">
                <a:extLst>
                  <a:ext uri="{FF2B5EF4-FFF2-40B4-BE49-F238E27FC236}">
                    <a16:creationId xmlns:a16="http://schemas.microsoft.com/office/drawing/2014/main" id="{8B955AE6-58A7-9D8D-4171-88B644F85942}"/>
                  </a:ext>
                </a:extLst>
              </p:cNvPr>
              <p:cNvSpPr/>
              <p:nvPr/>
            </p:nvSpPr>
            <p:spPr>
              <a:xfrm>
                <a:off x="4696900" y="2685950"/>
                <a:ext cx="385350" cy="242250"/>
              </a:xfrm>
              <a:custGeom>
                <a:avLst/>
                <a:gdLst/>
                <a:ahLst/>
                <a:cxnLst/>
                <a:rect l="l" t="t" r="r" b="b"/>
                <a:pathLst>
                  <a:path w="15414" h="9690" extrusionOk="0">
                    <a:moveTo>
                      <a:pt x="12765" y="0"/>
                    </a:moveTo>
                    <a:cubicBezTo>
                      <a:pt x="12352" y="0"/>
                      <a:pt x="11990" y="64"/>
                      <a:pt x="11680" y="333"/>
                    </a:cubicBezTo>
                    <a:cubicBezTo>
                      <a:pt x="10702" y="1135"/>
                      <a:pt x="9349" y="4594"/>
                      <a:pt x="8096" y="6524"/>
                    </a:cubicBezTo>
                    <a:cubicBezTo>
                      <a:pt x="7577" y="6568"/>
                      <a:pt x="7009" y="6587"/>
                      <a:pt x="6426" y="6587"/>
                    </a:cubicBezTo>
                    <a:cubicBezTo>
                      <a:pt x="3746" y="6587"/>
                      <a:pt x="752" y="6198"/>
                      <a:pt x="752" y="6198"/>
                    </a:cubicBezTo>
                    <a:cubicBezTo>
                      <a:pt x="0" y="7451"/>
                      <a:pt x="627" y="8353"/>
                      <a:pt x="627" y="8353"/>
                    </a:cubicBezTo>
                    <a:cubicBezTo>
                      <a:pt x="5274" y="9439"/>
                      <a:pt x="7550" y="9690"/>
                      <a:pt x="8698" y="9690"/>
                    </a:cubicBezTo>
                    <a:cubicBezTo>
                      <a:pt x="9618" y="9690"/>
                      <a:pt x="9814" y="9528"/>
                      <a:pt x="9925" y="9506"/>
                    </a:cubicBezTo>
                    <a:cubicBezTo>
                      <a:pt x="10176" y="9481"/>
                      <a:pt x="14537" y="3391"/>
                      <a:pt x="14537" y="3391"/>
                    </a:cubicBezTo>
                    <a:cubicBezTo>
                      <a:pt x="15414" y="2188"/>
                      <a:pt x="14512" y="32"/>
                      <a:pt x="13033" y="7"/>
                    </a:cubicBezTo>
                    <a:cubicBezTo>
                      <a:pt x="12941" y="3"/>
                      <a:pt x="12852" y="0"/>
                      <a:pt x="12765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7658;p110">
                <a:extLst>
                  <a:ext uri="{FF2B5EF4-FFF2-40B4-BE49-F238E27FC236}">
                    <a16:creationId xmlns:a16="http://schemas.microsoft.com/office/drawing/2014/main" id="{E8DD6D29-ACDC-270F-64FF-8A263B422994}"/>
                  </a:ext>
                </a:extLst>
              </p:cNvPr>
              <p:cNvSpPr/>
              <p:nvPr/>
            </p:nvSpPr>
            <p:spPr>
              <a:xfrm>
                <a:off x="5092275" y="2016950"/>
                <a:ext cx="858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4387" extrusionOk="0">
                    <a:moveTo>
                      <a:pt x="3434" y="1705"/>
                    </a:moveTo>
                    <a:cubicBezTo>
                      <a:pt x="3434" y="752"/>
                      <a:pt x="2657" y="0"/>
                      <a:pt x="1704" y="0"/>
                    </a:cubicBezTo>
                    <a:cubicBezTo>
                      <a:pt x="777" y="0"/>
                      <a:pt x="0" y="752"/>
                      <a:pt x="0" y="1705"/>
                    </a:cubicBezTo>
                    <a:cubicBezTo>
                      <a:pt x="0" y="2131"/>
                      <a:pt x="150" y="2507"/>
                      <a:pt x="401" y="2807"/>
                    </a:cubicBezTo>
                    <a:lnTo>
                      <a:pt x="401" y="2807"/>
                    </a:lnTo>
                    <a:lnTo>
                      <a:pt x="1704" y="4386"/>
                    </a:lnTo>
                    <a:lnTo>
                      <a:pt x="3033" y="2807"/>
                    </a:lnTo>
                    <a:lnTo>
                      <a:pt x="3033" y="2807"/>
                    </a:lnTo>
                    <a:cubicBezTo>
                      <a:pt x="3283" y="2507"/>
                      <a:pt x="3434" y="2131"/>
                      <a:pt x="3434" y="1705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7659;p110">
                <a:extLst>
                  <a:ext uri="{FF2B5EF4-FFF2-40B4-BE49-F238E27FC236}">
                    <a16:creationId xmlns:a16="http://schemas.microsoft.com/office/drawing/2014/main" id="{E90445E4-85D6-DB24-47C4-1BB624760F72}"/>
                  </a:ext>
                </a:extLst>
              </p:cNvPr>
              <p:cNvSpPr/>
              <p:nvPr/>
            </p:nvSpPr>
            <p:spPr>
              <a:xfrm>
                <a:off x="5112325" y="2037000"/>
                <a:ext cx="45125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2" y="1805"/>
                    </a:cubicBezTo>
                    <a:cubicBezTo>
                      <a:pt x="401" y="1805"/>
                      <a:pt x="0" y="1404"/>
                      <a:pt x="0" y="903"/>
                    </a:cubicBezTo>
                    <a:cubicBezTo>
                      <a:pt x="0" y="401"/>
                      <a:pt x="401" y="0"/>
                      <a:pt x="902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7660;p110">
                <a:extLst>
                  <a:ext uri="{FF2B5EF4-FFF2-40B4-BE49-F238E27FC236}">
                    <a16:creationId xmlns:a16="http://schemas.microsoft.com/office/drawing/2014/main" id="{E1FE6BC9-32C4-74D7-B51C-C513DF40E733}"/>
                  </a:ext>
                </a:extLst>
              </p:cNvPr>
              <p:cNvSpPr/>
              <p:nvPr/>
            </p:nvSpPr>
            <p:spPr>
              <a:xfrm>
                <a:off x="4816575" y="2006300"/>
                <a:ext cx="858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4387" extrusionOk="0">
                    <a:moveTo>
                      <a:pt x="3434" y="1730"/>
                    </a:moveTo>
                    <a:cubicBezTo>
                      <a:pt x="3434" y="777"/>
                      <a:pt x="2657" y="0"/>
                      <a:pt x="1705" y="0"/>
                    </a:cubicBezTo>
                    <a:cubicBezTo>
                      <a:pt x="777" y="0"/>
                      <a:pt x="0" y="777"/>
                      <a:pt x="0" y="1730"/>
                    </a:cubicBezTo>
                    <a:cubicBezTo>
                      <a:pt x="0" y="2156"/>
                      <a:pt x="151" y="2532"/>
                      <a:pt x="401" y="2832"/>
                    </a:cubicBezTo>
                    <a:lnTo>
                      <a:pt x="401" y="2832"/>
                    </a:lnTo>
                    <a:lnTo>
                      <a:pt x="1705" y="4386"/>
                    </a:lnTo>
                    <a:lnTo>
                      <a:pt x="3033" y="2832"/>
                    </a:lnTo>
                    <a:lnTo>
                      <a:pt x="3033" y="2832"/>
                    </a:lnTo>
                    <a:cubicBezTo>
                      <a:pt x="3284" y="2532"/>
                      <a:pt x="3434" y="2156"/>
                      <a:pt x="3434" y="173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7661;p110">
                <a:extLst>
                  <a:ext uri="{FF2B5EF4-FFF2-40B4-BE49-F238E27FC236}">
                    <a16:creationId xmlns:a16="http://schemas.microsoft.com/office/drawing/2014/main" id="{60E32737-1CE1-C4E1-D9E5-8754244FC062}"/>
                  </a:ext>
                </a:extLst>
              </p:cNvPr>
              <p:cNvSpPr/>
              <p:nvPr/>
            </p:nvSpPr>
            <p:spPr>
              <a:xfrm>
                <a:off x="4836625" y="2026975"/>
                <a:ext cx="45125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3" y="1805"/>
                    </a:cubicBezTo>
                    <a:cubicBezTo>
                      <a:pt x="401" y="1805"/>
                      <a:pt x="0" y="1404"/>
                      <a:pt x="0" y="903"/>
                    </a:cubicBezTo>
                    <a:cubicBezTo>
                      <a:pt x="0" y="401"/>
                      <a:pt x="401" y="0"/>
                      <a:pt x="903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7662;p110">
                <a:extLst>
                  <a:ext uri="{FF2B5EF4-FFF2-40B4-BE49-F238E27FC236}">
                    <a16:creationId xmlns:a16="http://schemas.microsoft.com/office/drawing/2014/main" id="{63C8E731-3C92-479E-5FE8-494C15F3B737}"/>
                  </a:ext>
                </a:extLst>
              </p:cNvPr>
              <p:cNvSpPr/>
              <p:nvPr/>
            </p:nvSpPr>
            <p:spPr>
              <a:xfrm>
                <a:off x="4248900" y="1838000"/>
                <a:ext cx="889125" cy="559300"/>
              </a:xfrm>
              <a:custGeom>
                <a:avLst/>
                <a:gdLst/>
                <a:ahLst/>
                <a:cxnLst/>
                <a:rect l="l" t="t" r="r" b="b"/>
                <a:pathLst>
                  <a:path w="35565" h="22372" extrusionOk="0">
                    <a:moveTo>
                      <a:pt x="14242" y="0"/>
                    </a:moveTo>
                    <a:cubicBezTo>
                      <a:pt x="13804" y="0"/>
                      <a:pt x="13359" y="22"/>
                      <a:pt x="12908" y="65"/>
                    </a:cubicBezTo>
                    <a:cubicBezTo>
                      <a:pt x="7544" y="567"/>
                      <a:pt x="1479" y="4301"/>
                      <a:pt x="0" y="11519"/>
                    </a:cubicBezTo>
                    <a:lnTo>
                      <a:pt x="251" y="11569"/>
                    </a:lnTo>
                    <a:cubicBezTo>
                      <a:pt x="1896" y="7195"/>
                      <a:pt x="4923" y="6018"/>
                      <a:pt x="7685" y="6018"/>
                    </a:cubicBezTo>
                    <a:cubicBezTo>
                      <a:pt x="8373" y="6018"/>
                      <a:pt x="9045" y="6091"/>
                      <a:pt x="9675" y="6206"/>
                    </a:cubicBezTo>
                    <a:cubicBezTo>
                      <a:pt x="17319" y="7559"/>
                      <a:pt x="26141" y="16156"/>
                      <a:pt x="26216" y="22371"/>
                    </a:cubicBezTo>
                    <a:lnTo>
                      <a:pt x="26467" y="22371"/>
                    </a:lnTo>
                    <a:cubicBezTo>
                      <a:pt x="26392" y="16056"/>
                      <a:pt x="17469" y="7309"/>
                      <a:pt x="9700" y="5955"/>
                    </a:cubicBezTo>
                    <a:cubicBezTo>
                      <a:pt x="9059" y="5841"/>
                      <a:pt x="8375" y="5768"/>
                      <a:pt x="7675" y="5768"/>
                    </a:cubicBezTo>
                    <a:cubicBezTo>
                      <a:pt x="5144" y="5768"/>
                      <a:pt x="2394" y="6720"/>
                      <a:pt x="627" y="10116"/>
                    </a:cubicBezTo>
                    <a:cubicBezTo>
                      <a:pt x="2532" y="3975"/>
                      <a:pt x="8046" y="767"/>
                      <a:pt x="12933" y="316"/>
                    </a:cubicBezTo>
                    <a:cubicBezTo>
                      <a:pt x="13375" y="273"/>
                      <a:pt x="13811" y="252"/>
                      <a:pt x="14240" y="252"/>
                    </a:cubicBezTo>
                    <a:cubicBezTo>
                      <a:pt x="18842" y="252"/>
                      <a:pt x="22615" y="2678"/>
                      <a:pt x="24311" y="6782"/>
                    </a:cubicBezTo>
                    <a:lnTo>
                      <a:pt x="24437" y="7158"/>
                    </a:lnTo>
                    <a:lnTo>
                      <a:pt x="24537" y="6782"/>
                    </a:lnTo>
                    <a:cubicBezTo>
                      <a:pt x="25358" y="3427"/>
                      <a:pt x="27202" y="1536"/>
                      <a:pt x="29599" y="1536"/>
                    </a:cubicBezTo>
                    <a:cubicBezTo>
                      <a:pt x="29690" y="1536"/>
                      <a:pt x="29782" y="1539"/>
                      <a:pt x="29875" y="1544"/>
                    </a:cubicBezTo>
                    <a:cubicBezTo>
                      <a:pt x="32557" y="1695"/>
                      <a:pt x="34963" y="4176"/>
                      <a:pt x="35314" y="7158"/>
                    </a:cubicBezTo>
                    <a:lnTo>
                      <a:pt x="35565" y="7133"/>
                    </a:lnTo>
                    <a:cubicBezTo>
                      <a:pt x="35189" y="4025"/>
                      <a:pt x="32707" y="1444"/>
                      <a:pt x="29875" y="1294"/>
                    </a:cubicBezTo>
                    <a:cubicBezTo>
                      <a:pt x="29781" y="1288"/>
                      <a:pt x="29688" y="1285"/>
                      <a:pt x="29595" y="1285"/>
                    </a:cubicBezTo>
                    <a:cubicBezTo>
                      <a:pt x="27194" y="1285"/>
                      <a:pt x="25279" y="3147"/>
                      <a:pt x="24387" y="6356"/>
                    </a:cubicBezTo>
                    <a:cubicBezTo>
                      <a:pt x="22603" y="2354"/>
                      <a:pt x="18815" y="0"/>
                      <a:pt x="142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7663;p110">
                <a:extLst>
                  <a:ext uri="{FF2B5EF4-FFF2-40B4-BE49-F238E27FC236}">
                    <a16:creationId xmlns:a16="http://schemas.microsoft.com/office/drawing/2014/main" id="{107CD777-88FD-C138-5387-CD27F56C651D}"/>
                  </a:ext>
                </a:extLst>
              </p:cNvPr>
              <p:cNvSpPr/>
              <p:nvPr/>
            </p:nvSpPr>
            <p:spPr>
              <a:xfrm>
                <a:off x="4209425" y="2116575"/>
                <a:ext cx="852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4387" extrusionOk="0">
                    <a:moveTo>
                      <a:pt x="3409" y="1705"/>
                    </a:moveTo>
                    <a:cubicBezTo>
                      <a:pt x="3409" y="752"/>
                      <a:pt x="2657" y="0"/>
                      <a:pt x="1705" y="0"/>
                    </a:cubicBezTo>
                    <a:cubicBezTo>
                      <a:pt x="752" y="0"/>
                      <a:pt x="1" y="752"/>
                      <a:pt x="1" y="1705"/>
                    </a:cubicBezTo>
                    <a:cubicBezTo>
                      <a:pt x="1" y="2131"/>
                      <a:pt x="151" y="2507"/>
                      <a:pt x="402" y="2807"/>
                    </a:cubicBezTo>
                    <a:lnTo>
                      <a:pt x="402" y="2807"/>
                    </a:lnTo>
                    <a:lnTo>
                      <a:pt x="1705" y="4386"/>
                    </a:lnTo>
                    <a:lnTo>
                      <a:pt x="3008" y="2807"/>
                    </a:lnTo>
                    <a:lnTo>
                      <a:pt x="3008" y="2807"/>
                    </a:lnTo>
                    <a:cubicBezTo>
                      <a:pt x="3259" y="2507"/>
                      <a:pt x="3409" y="2131"/>
                      <a:pt x="3409" y="1705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7664;p110">
                <a:extLst>
                  <a:ext uri="{FF2B5EF4-FFF2-40B4-BE49-F238E27FC236}">
                    <a16:creationId xmlns:a16="http://schemas.microsoft.com/office/drawing/2014/main" id="{480628F1-E7EF-807F-7161-351F503518CD}"/>
                  </a:ext>
                </a:extLst>
              </p:cNvPr>
              <p:cNvSpPr/>
              <p:nvPr/>
            </p:nvSpPr>
            <p:spPr>
              <a:xfrm>
                <a:off x="4229475" y="2136625"/>
                <a:ext cx="451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3" y="1805"/>
                    </a:cubicBezTo>
                    <a:cubicBezTo>
                      <a:pt x="402" y="1805"/>
                      <a:pt x="1" y="1404"/>
                      <a:pt x="1" y="903"/>
                    </a:cubicBezTo>
                    <a:cubicBezTo>
                      <a:pt x="1" y="401"/>
                      <a:pt x="402" y="0"/>
                      <a:pt x="903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7665;p110">
                <a:extLst>
                  <a:ext uri="{FF2B5EF4-FFF2-40B4-BE49-F238E27FC236}">
                    <a16:creationId xmlns:a16="http://schemas.microsoft.com/office/drawing/2014/main" id="{937A388D-45B8-2406-882D-0BF1024CD4F7}"/>
                  </a:ext>
                </a:extLst>
              </p:cNvPr>
              <p:cNvSpPr/>
              <p:nvPr/>
            </p:nvSpPr>
            <p:spPr>
              <a:xfrm>
                <a:off x="4864825" y="2397275"/>
                <a:ext cx="858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4387" extrusionOk="0">
                    <a:moveTo>
                      <a:pt x="3434" y="1705"/>
                    </a:moveTo>
                    <a:cubicBezTo>
                      <a:pt x="3434" y="752"/>
                      <a:pt x="2657" y="0"/>
                      <a:pt x="1704" y="0"/>
                    </a:cubicBezTo>
                    <a:cubicBezTo>
                      <a:pt x="777" y="0"/>
                      <a:pt x="0" y="752"/>
                      <a:pt x="0" y="1705"/>
                    </a:cubicBezTo>
                    <a:cubicBezTo>
                      <a:pt x="0" y="2131"/>
                      <a:pt x="151" y="2507"/>
                      <a:pt x="401" y="2807"/>
                    </a:cubicBezTo>
                    <a:lnTo>
                      <a:pt x="401" y="2807"/>
                    </a:lnTo>
                    <a:lnTo>
                      <a:pt x="1704" y="4386"/>
                    </a:lnTo>
                    <a:lnTo>
                      <a:pt x="3033" y="2807"/>
                    </a:lnTo>
                    <a:lnTo>
                      <a:pt x="3033" y="2807"/>
                    </a:lnTo>
                    <a:cubicBezTo>
                      <a:pt x="3283" y="2507"/>
                      <a:pt x="3434" y="2131"/>
                      <a:pt x="3434" y="1705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7666;p110">
                <a:extLst>
                  <a:ext uri="{FF2B5EF4-FFF2-40B4-BE49-F238E27FC236}">
                    <a16:creationId xmlns:a16="http://schemas.microsoft.com/office/drawing/2014/main" id="{9C385A24-E205-C57F-7B23-14B0C319AE33}"/>
                  </a:ext>
                </a:extLst>
              </p:cNvPr>
              <p:cNvSpPr/>
              <p:nvPr/>
            </p:nvSpPr>
            <p:spPr>
              <a:xfrm>
                <a:off x="4884875" y="2417325"/>
                <a:ext cx="45125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2" y="1805"/>
                    </a:cubicBezTo>
                    <a:cubicBezTo>
                      <a:pt x="401" y="1805"/>
                      <a:pt x="0" y="1404"/>
                      <a:pt x="0" y="903"/>
                    </a:cubicBezTo>
                    <a:cubicBezTo>
                      <a:pt x="0" y="401"/>
                      <a:pt x="401" y="0"/>
                      <a:pt x="902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7667;p110">
                <a:extLst>
                  <a:ext uri="{FF2B5EF4-FFF2-40B4-BE49-F238E27FC236}">
                    <a16:creationId xmlns:a16="http://schemas.microsoft.com/office/drawing/2014/main" id="{3C8F4B1C-C9EF-468C-6AC2-AE5698FEE1FC}"/>
                  </a:ext>
                </a:extLst>
              </p:cNvPr>
              <p:cNvSpPr/>
              <p:nvPr/>
            </p:nvSpPr>
            <p:spPr>
              <a:xfrm>
                <a:off x="5602925" y="1684225"/>
                <a:ext cx="198650" cy="290775"/>
              </a:xfrm>
              <a:custGeom>
                <a:avLst/>
                <a:gdLst/>
                <a:ahLst/>
                <a:cxnLst/>
                <a:rect l="l" t="t" r="r" b="b"/>
                <a:pathLst>
                  <a:path w="7946" h="11631" extrusionOk="0">
                    <a:moveTo>
                      <a:pt x="7945" y="8121"/>
                    </a:moveTo>
                    <a:cubicBezTo>
                      <a:pt x="7945" y="10628"/>
                      <a:pt x="6166" y="11630"/>
                      <a:pt x="3960" y="10377"/>
                    </a:cubicBezTo>
                    <a:cubicBezTo>
                      <a:pt x="1780" y="9099"/>
                      <a:pt x="0" y="6041"/>
                      <a:pt x="0" y="3535"/>
                    </a:cubicBezTo>
                    <a:cubicBezTo>
                      <a:pt x="0" y="1029"/>
                      <a:pt x="1780" y="1"/>
                      <a:pt x="3960" y="1279"/>
                    </a:cubicBezTo>
                    <a:cubicBezTo>
                      <a:pt x="6166" y="2532"/>
                      <a:pt x="7945" y="5590"/>
                      <a:pt x="7945" y="81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7668;p110">
                <a:extLst>
                  <a:ext uri="{FF2B5EF4-FFF2-40B4-BE49-F238E27FC236}">
                    <a16:creationId xmlns:a16="http://schemas.microsoft.com/office/drawing/2014/main" id="{E7393757-6078-4F27-34B8-A3E5EF2BE3ED}"/>
                  </a:ext>
                </a:extLst>
              </p:cNvPr>
              <p:cNvSpPr/>
              <p:nvPr/>
            </p:nvSpPr>
            <p:spPr>
              <a:xfrm>
                <a:off x="5624225" y="1715575"/>
                <a:ext cx="156025" cy="228075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9123" extrusionOk="0">
                    <a:moveTo>
                      <a:pt x="6241" y="6366"/>
                    </a:moveTo>
                    <a:cubicBezTo>
                      <a:pt x="6241" y="8346"/>
                      <a:pt x="4837" y="9123"/>
                      <a:pt x="3108" y="8145"/>
                    </a:cubicBezTo>
                    <a:cubicBezTo>
                      <a:pt x="1404" y="7143"/>
                      <a:pt x="0" y="4737"/>
                      <a:pt x="0" y="2757"/>
                    </a:cubicBezTo>
                    <a:cubicBezTo>
                      <a:pt x="0" y="802"/>
                      <a:pt x="1404" y="0"/>
                      <a:pt x="3108" y="1003"/>
                    </a:cubicBezTo>
                    <a:cubicBezTo>
                      <a:pt x="4837" y="1980"/>
                      <a:pt x="6241" y="4386"/>
                      <a:pt x="6241" y="6366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7669;p110">
                <a:extLst>
                  <a:ext uri="{FF2B5EF4-FFF2-40B4-BE49-F238E27FC236}">
                    <a16:creationId xmlns:a16="http://schemas.microsoft.com/office/drawing/2014/main" id="{D8C3BDC1-AB32-1453-1C7E-E062285DDB5F}"/>
                  </a:ext>
                </a:extLst>
              </p:cNvPr>
              <p:cNvSpPr/>
              <p:nvPr/>
            </p:nvSpPr>
            <p:spPr>
              <a:xfrm>
                <a:off x="5255800" y="2744625"/>
                <a:ext cx="484975" cy="724150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8966" extrusionOk="0">
                    <a:moveTo>
                      <a:pt x="1297" y="0"/>
                    </a:moveTo>
                    <a:cubicBezTo>
                      <a:pt x="623" y="0"/>
                      <a:pt x="0" y="526"/>
                      <a:pt x="0" y="1269"/>
                    </a:cubicBezTo>
                    <a:lnTo>
                      <a:pt x="0" y="17234"/>
                    </a:lnTo>
                    <a:cubicBezTo>
                      <a:pt x="0" y="18137"/>
                      <a:pt x="477" y="18989"/>
                      <a:pt x="1279" y="19440"/>
                    </a:cubicBezTo>
                    <a:lnTo>
                      <a:pt x="17469" y="28788"/>
                    </a:lnTo>
                    <a:cubicBezTo>
                      <a:pt x="17676" y="28910"/>
                      <a:pt x="17896" y="28965"/>
                      <a:pt x="18110" y="28965"/>
                    </a:cubicBezTo>
                    <a:cubicBezTo>
                      <a:pt x="18781" y="28965"/>
                      <a:pt x="19399" y="28426"/>
                      <a:pt x="19399" y="27686"/>
                    </a:cubicBezTo>
                    <a:lnTo>
                      <a:pt x="19399" y="11721"/>
                    </a:lnTo>
                    <a:cubicBezTo>
                      <a:pt x="19399" y="10818"/>
                      <a:pt x="18898" y="9991"/>
                      <a:pt x="18121" y="9540"/>
                    </a:cubicBezTo>
                    <a:lnTo>
                      <a:pt x="1930" y="167"/>
                    </a:lnTo>
                    <a:cubicBezTo>
                      <a:pt x="1726" y="53"/>
                      <a:pt x="1509" y="0"/>
                      <a:pt x="1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7670;p110">
                <a:extLst>
                  <a:ext uri="{FF2B5EF4-FFF2-40B4-BE49-F238E27FC236}">
                    <a16:creationId xmlns:a16="http://schemas.microsoft.com/office/drawing/2014/main" id="{2BBE4109-92BE-74B2-37C4-C9AF8BF52932}"/>
                  </a:ext>
                </a:extLst>
              </p:cNvPr>
              <p:cNvSpPr/>
              <p:nvPr/>
            </p:nvSpPr>
            <p:spPr>
              <a:xfrm>
                <a:off x="5441900" y="3058300"/>
                <a:ext cx="59525" cy="19552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7821" extrusionOk="0">
                    <a:moveTo>
                      <a:pt x="0" y="1"/>
                    </a:moveTo>
                    <a:lnTo>
                      <a:pt x="0" y="6442"/>
                    </a:lnTo>
                    <a:lnTo>
                      <a:pt x="2381" y="7820"/>
                    </a:lnTo>
                    <a:lnTo>
                      <a:pt x="2381" y="137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7671;p110">
                <a:extLst>
                  <a:ext uri="{FF2B5EF4-FFF2-40B4-BE49-F238E27FC236}">
                    <a16:creationId xmlns:a16="http://schemas.microsoft.com/office/drawing/2014/main" id="{3DB694A9-4DC9-1AA0-EAFC-87255ED928EA}"/>
                  </a:ext>
                </a:extLst>
              </p:cNvPr>
              <p:cNvSpPr/>
              <p:nvPr/>
            </p:nvSpPr>
            <p:spPr>
              <a:xfrm>
                <a:off x="5349150" y="2943650"/>
                <a:ext cx="58925" cy="25627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0251" extrusionOk="0">
                    <a:moveTo>
                      <a:pt x="1" y="0"/>
                    </a:moveTo>
                    <a:lnTo>
                      <a:pt x="1" y="8872"/>
                    </a:lnTo>
                    <a:lnTo>
                      <a:pt x="2357" y="10251"/>
                    </a:lnTo>
                    <a:lnTo>
                      <a:pt x="2357" y="13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7672;p110">
                <a:extLst>
                  <a:ext uri="{FF2B5EF4-FFF2-40B4-BE49-F238E27FC236}">
                    <a16:creationId xmlns:a16="http://schemas.microsoft.com/office/drawing/2014/main" id="{72C89D98-0AC6-2AEF-A351-38BD832BB2E2}"/>
                  </a:ext>
                </a:extLst>
              </p:cNvPr>
              <p:cNvSpPr/>
              <p:nvPr/>
            </p:nvSpPr>
            <p:spPr>
              <a:xfrm>
                <a:off x="5535250" y="2947400"/>
                <a:ext cx="59550" cy="360300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4412" extrusionOk="0">
                    <a:moveTo>
                      <a:pt x="0" y="1"/>
                    </a:moveTo>
                    <a:lnTo>
                      <a:pt x="0" y="13033"/>
                    </a:lnTo>
                    <a:lnTo>
                      <a:pt x="2381" y="14412"/>
                    </a:lnTo>
                    <a:lnTo>
                      <a:pt x="2381" y="137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6" name="Google Shape;2215;p59">
            <a:extLst>
              <a:ext uri="{FF2B5EF4-FFF2-40B4-BE49-F238E27FC236}">
                <a16:creationId xmlns:a16="http://schemas.microsoft.com/office/drawing/2014/main" id="{96A60722-C13C-E6D8-2CE8-DEF3C6D68E89}"/>
              </a:ext>
            </a:extLst>
          </p:cNvPr>
          <p:cNvGrpSpPr/>
          <p:nvPr/>
        </p:nvGrpSpPr>
        <p:grpSpPr>
          <a:xfrm>
            <a:off x="127094" y="4556812"/>
            <a:ext cx="1202860" cy="2301540"/>
            <a:chOff x="4805025" y="1310075"/>
            <a:chExt cx="1708850" cy="3244425"/>
          </a:xfrm>
        </p:grpSpPr>
        <p:sp>
          <p:nvSpPr>
            <p:cNvPr id="267" name="Google Shape;2216;p59">
              <a:extLst>
                <a:ext uri="{FF2B5EF4-FFF2-40B4-BE49-F238E27FC236}">
                  <a16:creationId xmlns:a16="http://schemas.microsoft.com/office/drawing/2014/main" id="{FF08ED76-64A2-A474-DEC3-DE202ACDF75B}"/>
                </a:ext>
              </a:extLst>
            </p:cNvPr>
            <p:cNvSpPr/>
            <p:nvPr/>
          </p:nvSpPr>
          <p:spPr>
            <a:xfrm>
              <a:off x="5100225" y="4212225"/>
              <a:ext cx="529300" cy="306625"/>
            </a:xfrm>
            <a:custGeom>
              <a:avLst/>
              <a:gdLst/>
              <a:ahLst/>
              <a:cxnLst/>
              <a:rect l="l" t="t" r="r" b="b"/>
              <a:pathLst>
                <a:path w="21172" h="12265" extrusionOk="0">
                  <a:moveTo>
                    <a:pt x="14797" y="1"/>
                  </a:moveTo>
                  <a:cubicBezTo>
                    <a:pt x="14405" y="1"/>
                    <a:pt x="14001" y="33"/>
                    <a:pt x="13598" y="130"/>
                  </a:cubicBezTo>
                  <a:cubicBezTo>
                    <a:pt x="12388" y="130"/>
                    <a:pt x="11493" y="445"/>
                    <a:pt x="10574" y="735"/>
                  </a:cubicBezTo>
                  <a:cubicBezTo>
                    <a:pt x="9969" y="1340"/>
                    <a:pt x="9364" y="1945"/>
                    <a:pt x="9074" y="2550"/>
                  </a:cubicBezTo>
                  <a:cubicBezTo>
                    <a:pt x="8759" y="2864"/>
                    <a:pt x="8759" y="3154"/>
                    <a:pt x="8469" y="3154"/>
                  </a:cubicBezTo>
                  <a:cubicBezTo>
                    <a:pt x="7549" y="3759"/>
                    <a:pt x="6654" y="4364"/>
                    <a:pt x="5735" y="4679"/>
                  </a:cubicBezTo>
                  <a:cubicBezTo>
                    <a:pt x="5130" y="5284"/>
                    <a:pt x="4234" y="5574"/>
                    <a:pt x="3315" y="5888"/>
                  </a:cubicBezTo>
                  <a:cubicBezTo>
                    <a:pt x="2420" y="6179"/>
                    <a:pt x="1815" y="6493"/>
                    <a:pt x="1210" y="7098"/>
                  </a:cubicBezTo>
                  <a:cubicBezTo>
                    <a:pt x="0" y="8308"/>
                    <a:pt x="605" y="10123"/>
                    <a:pt x="1815" y="11332"/>
                  </a:cubicBezTo>
                  <a:cubicBezTo>
                    <a:pt x="2611" y="12128"/>
                    <a:pt x="3794" y="12265"/>
                    <a:pt x="5027" y="12265"/>
                  </a:cubicBezTo>
                  <a:cubicBezTo>
                    <a:pt x="5669" y="12265"/>
                    <a:pt x="6324" y="12228"/>
                    <a:pt x="6944" y="12228"/>
                  </a:cubicBezTo>
                  <a:cubicBezTo>
                    <a:pt x="9364" y="11937"/>
                    <a:pt x="11493" y="11623"/>
                    <a:pt x="13598" y="11332"/>
                  </a:cubicBezTo>
                  <a:cubicBezTo>
                    <a:pt x="14808" y="11332"/>
                    <a:pt x="15727" y="11332"/>
                    <a:pt x="16937" y="11018"/>
                  </a:cubicBezTo>
                  <a:cubicBezTo>
                    <a:pt x="17542" y="11018"/>
                    <a:pt x="18437" y="11018"/>
                    <a:pt x="19042" y="10413"/>
                  </a:cubicBezTo>
                  <a:cubicBezTo>
                    <a:pt x="20857" y="9808"/>
                    <a:pt x="20857" y="7703"/>
                    <a:pt x="20857" y="5888"/>
                  </a:cubicBezTo>
                  <a:cubicBezTo>
                    <a:pt x="20857" y="4364"/>
                    <a:pt x="21171" y="1945"/>
                    <a:pt x="19647" y="1049"/>
                  </a:cubicBezTo>
                  <a:cubicBezTo>
                    <a:pt x="18752" y="445"/>
                    <a:pt x="17832" y="445"/>
                    <a:pt x="16937" y="130"/>
                  </a:cubicBezTo>
                  <a:cubicBezTo>
                    <a:pt x="16324" y="130"/>
                    <a:pt x="15582" y="1"/>
                    <a:pt x="14797" y="1"/>
                  </a:cubicBezTo>
                  <a:close/>
                </a:path>
              </a:pathLst>
            </a:custGeom>
            <a:solidFill>
              <a:srgbClr val="848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217;p59">
              <a:extLst>
                <a:ext uri="{FF2B5EF4-FFF2-40B4-BE49-F238E27FC236}">
                  <a16:creationId xmlns:a16="http://schemas.microsoft.com/office/drawing/2014/main" id="{3E4F9A81-65A6-E76A-F83C-9DC3C1D87B0B}"/>
                </a:ext>
              </a:extLst>
            </p:cNvPr>
            <p:cNvSpPr/>
            <p:nvPr/>
          </p:nvSpPr>
          <p:spPr>
            <a:xfrm>
              <a:off x="5258700" y="4212225"/>
              <a:ext cx="370825" cy="199850"/>
            </a:xfrm>
            <a:custGeom>
              <a:avLst/>
              <a:gdLst/>
              <a:ahLst/>
              <a:cxnLst/>
              <a:rect l="l" t="t" r="r" b="b"/>
              <a:pathLst>
                <a:path w="14833" h="7994" extrusionOk="0">
                  <a:moveTo>
                    <a:pt x="8458" y="1"/>
                  </a:moveTo>
                  <a:cubicBezTo>
                    <a:pt x="8066" y="1"/>
                    <a:pt x="7662" y="33"/>
                    <a:pt x="7259" y="130"/>
                  </a:cubicBezTo>
                  <a:cubicBezTo>
                    <a:pt x="6049" y="130"/>
                    <a:pt x="5154" y="445"/>
                    <a:pt x="4235" y="735"/>
                  </a:cubicBezTo>
                  <a:cubicBezTo>
                    <a:pt x="3630" y="1340"/>
                    <a:pt x="3025" y="1945"/>
                    <a:pt x="2735" y="2550"/>
                  </a:cubicBezTo>
                  <a:cubicBezTo>
                    <a:pt x="2420" y="2864"/>
                    <a:pt x="2420" y="3154"/>
                    <a:pt x="2130" y="3154"/>
                  </a:cubicBezTo>
                  <a:cubicBezTo>
                    <a:pt x="1525" y="3759"/>
                    <a:pt x="920" y="4074"/>
                    <a:pt x="0" y="4364"/>
                  </a:cubicBezTo>
                  <a:cubicBezTo>
                    <a:pt x="605" y="4969"/>
                    <a:pt x="1210" y="5574"/>
                    <a:pt x="1815" y="5888"/>
                  </a:cubicBezTo>
                  <a:cubicBezTo>
                    <a:pt x="3944" y="7389"/>
                    <a:pt x="6364" y="7994"/>
                    <a:pt x="8783" y="7994"/>
                  </a:cubicBezTo>
                  <a:cubicBezTo>
                    <a:pt x="10888" y="7994"/>
                    <a:pt x="13018" y="7389"/>
                    <a:pt x="14518" y="6179"/>
                  </a:cubicBezTo>
                  <a:lnTo>
                    <a:pt x="14518" y="5888"/>
                  </a:lnTo>
                  <a:cubicBezTo>
                    <a:pt x="14518" y="4364"/>
                    <a:pt x="14832" y="1945"/>
                    <a:pt x="13308" y="1049"/>
                  </a:cubicBezTo>
                  <a:cubicBezTo>
                    <a:pt x="12413" y="445"/>
                    <a:pt x="11493" y="445"/>
                    <a:pt x="10598" y="130"/>
                  </a:cubicBezTo>
                  <a:cubicBezTo>
                    <a:pt x="9985" y="130"/>
                    <a:pt x="9243" y="1"/>
                    <a:pt x="8458" y="1"/>
                  </a:cubicBezTo>
                  <a:close/>
                </a:path>
              </a:pathLst>
            </a:custGeom>
            <a:solidFill>
              <a:srgbClr val="414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218;p59">
              <a:extLst>
                <a:ext uri="{FF2B5EF4-FFF2-40B4-BE49-F238E27FC236}">
                  <a16:creationId xmlns:a16="http://schemas.microsoft.com/office/drawing/2014/main" id="{D1437AD2-0B6A-548B-05F2-CA7F32ACE5C6}"/>
                </a:ext>
              </a:extLst>
            </p:cNvPr>
            <p:cNvSpPr/>
            <p:nvPr/>
          </p:nvSpPr>
          <p:spPr>
            <a:xfrm>
              <a:off x="5689975" y="4212225"/>
              <a:ext cx="544425" cy="342275"/>
            </a:xfrm>
            <a:custGeom>
              <a:avLst/>
              <a:gdLst/>
              <a:ahLst/>
              <a:cxnLst/>
              <a:rect l="l" t="t" r="r" b="b"/>
              <a:pathLst>
                <a:path w="21777" h="13691" extrusionOk="0">
                  <a:moveTo>
                    <a:pt x="3014" y="1"/>
                  </a:moveTo>
                  <a:cubicBezTo>
                    <a:pt x="2824" y="1"/>
                    <a:pt x="2622" y="33"/>
                    <a:pt x="2420" y="130"/>
                  </a:cubicBezTo>
                  <a:cubicBezTo>
                    <a:pt x="1816" y="130"/>
                    <a:pt x="896" y="445"/>
                    <a:pt x="606" y="1049"/>
                  </a:cubicBezTo>
                  <a:cubicBezTo>
                    <a:pt x="606" y="957"/>
                    <a:pt x="578" y="918"/>
                    <a:pt x="540" y="918"/>
                  </a:cubicBezTo>
                  <a:cubicBezTo>
                    <a:pt x="447" y="918"/>
                    <a:pt x="291" y="1135"/>
                    <a:pt x="291" y="1340"/>
                  </a:cubicBezTo>
                  <a:cubicBezTo>
                    <a:pt x="606" y="3154"/>
                    <a:pt x="1" y="5284"/>
                    <a:pt x="606" y="7098"/>
                  </a:cubicBezTo>
                  <a:cubicBezTo>
                    <a:pt x="896" y="8913"/>
                    <a:pt x="2711" y="9808"/>
                    <a:pt x="4235" y="10728"/>
                  </a:cubicBezTo>
                  <a:cubicBezTo>
                    <a:pt x="8155" y="12228"/>
                    <a:pt x="12099" y="13147"/>
                    <a:pt x="16018" y="13438"/>
                  </a:cubicBezTo>
                  <a:cubicBezTo>
                    <a:pt x="16641" y="13566"/>
                    <a:pt x="17361" y="13690"/>
                    <a:pt x="18077" y="13690"/>
                  </a:cubicBezTo>
                  <a:cubicBezTo>
                    <a:pt x="19113" y="13690"/>
                    <a:pt x="20142" y="13430"/>
                    <a:pt x="20858" y="12542"/>
                  </a:cubicBezTo>
                  <a:cubicBezTo>
                    <a:pt x="21777" y="11018"/>
                    <a:pt x="20567" y="9203"/>
                    <a:pt x="19357" y="8308"/>
                  </a:cubicBezTo>
                  <a:cubicBezTo>
                    <a:pt x="17833" y="7098"/>
                    <a:pt x="16333" y="6493"/>
                    <a:pt x="14809" y="5888"/>
                  </a:cubicBezTo>
                  <a:cubicBezTo>
                    <a:pt x="13309" y="4969"/>
                    <a:pt x="11494" y="4364"/>
                    <a:pt x="10889" y="2864"/>
                  </a:cubicBezTo>
                  <a:cubicBezTo>
                    <a:pt x="10284" y="1945"/>
                    <a:pt x="9970" y="1049"/>
                    <a:pt x="9074" y="735"/>
                  </a:cubicBezTo>
                  <a:cubicBezTo>
                    <a:pt x="8155" y="130"/>
                    <a:pt x="6945" y="130"/>
                    <a:pt x="6050" y="130"/>
                  </a:cubicBezTo>
                  <a:lnTo>
                    <a:pt x="3921" y="130"/>
                  </a:lnTo>
                  <a:cubicBezTo>
                    <a:pt x="3727" y="130"/>
                    <a:pt x="3394" y="1"/>
                    <a:pt x="3014" y="1"/>
                  </a:cubicBezTo>
                  <a:close/>
                </a:path>
              </a:pathLst>
            </a:custGeom>
            <a:solidFill>
              <a:srgbClr val="848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219;p59">
              <a:extLst>
                <a:ext uri="{FF2B5EF4-FFF2-40B4-BE49-F238E27FC236}">
                  <a16:creationId xmlns:a16="http://schemas.microsoft.com/office/drawing/2014/main" id="{DE0C9815-0E8F-D18B-2FFD-0B311F02E267}"/>
                </a:ext>
              </a:extLst>
            </p:cNvPr>
            <p:cNvSpPr/>
            <p:nvPr/>
          </p:nvSpPr>
          <p:spPr>
            <a:xfrm>
              <a:off x="5697250" y="4212225"/>
              <a:ext cx="295200" cy="154475"/>
            </a:xfrm>
            <a:custGeom>
              <a:avLst/>
              <a:gdLst/>
              <a:ahLst/>
              <a:cxnLst/>
              <a:rect l="l" t="t" r="r" b="b"/>
              <a:pathLst>
                <a:path w="11808" h="6179" extrusionOk="0">
                  <a:moveTo>
                    <a:pt x="2723" y="1"/>
                  </a:moveTo>
                  <a:cubicBezTo>
                    <a:pt x="2533" y="1"/>
                    <a:pt x="2331" y="33"/>
                    <a:pt x="2129" y="130"/>
                  </a:cubicBezTo>
                  <a:cubicBezTo>
                    <a:pt x="1525" y="130"/>
                    <a:pt x="605" y="445"/>
                    <a:pt x="315" y="1049"/>
                  </a:cubicBezTo>
                  <a:cubicBezTo>
                    <a:pt x="315" y="957"/>
                    <a:pt x="287" y="918"/>
                    <a:pt x="249" y="918"/>
                  </a:cubicBezTo>
                  <a:cubicBezTo>
                    <a:pt x="156" y="918"/>
                    <a:pt x="0" y="1135"/>
                    <a:pt x="0" y="1340"/>
                  </a:cubicBezTo>
                  <a:cubicBezTo>
                    <a:pt x="315" y="2550"/>
                    <a:pt x="0" y="3759"/>
                    <a:pt x="0" y="4969"/>
                  </a:cubicBezTo>
                  <a:cubicBezTo>
                    <a:pt x="1525" y="6179"/>
                    <a:pt x="3944" y="6179"/>
                    <a:pt x="5444" y="6179"/>
                  </a:cubicBezTo>
                  <a:cubicBezTo>
                    <a:pt x="7864" y="6179"/>
                    <a:pt x="9993" y="5574"/>
                    <a:pt x="11808" y="4364"/>
                  </a:cubicBezTo>
                  <a:cubicBezTo>
                    <a:pt x="11203" y="4074"/>
                    <a:pt x="10888" y="3469"/>
                    <a:pt x="10598" y="2864"/>
                  </a:cubicBezTo>
                  <a:cubicBezTo>
                    <a:pt x="9993" y="1945"/>
                    <a:pt x="9679" y="1049"/>
                    <a:pt x="8783" y="735"/>
                  </a:cubicBezTo>
                  <a:cubicBezTo>
                    <a:pt x="7864" y="130"/>
                    <a:pt x="6654" y="130"/>
                    <a:pt x="5759" y="130"/>
                  </a:cubicBezTo>
                  <a:lnTo>
                    <a:pt x="3630" y="130"/>
                  </a:lnTo>
                  <a:cubicBezTo>
                    <a:pt x="3436" y="130"/>
                    <a:pt x="3103" y="1"/>
                    <a:pt x="2723" y="1"/>
                  </a:cubicBezTo>
                  <a:close/>
                </a:path>
              </a:pathLst>
            </a:custGeom>
            <a:solidFill>
              <a:srgbClr val="414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220;p59">
              <a:extLst>
                <a:ext uri="{FF2B5EF4-FFF2-40B4-BE49-F238E27FC236}">
                  <a16:creationId xmlns:a16="http://schemas.microsoft.com/office/drawing/2014/main" id="{9A2AB11B-C913-9C6A-61BC-3946C774C6FE}"/>
                </a:ext>
              </a:extLst>
            </p:cNvPr>
            <p:cNvSpPr/>
            <p:nvPr/>
          </p:nvSpPr>
          <p:spPr>
            <a:xfrm>
              <a:off x="5130450" y="2778850"/>
              <a:ext cx="1005375" cy="1543875"/>
            </a:xfrm>
            <a:custGeom>
              <a:avLst/>
              <a:gdLst/>
              <a:ahLst/>
              <a:cxnLst/>
              <a:rect l="l" t="t" r="r" b="b"/>
              <a:pathLst>
                <a:path w="40215" h="61755" extrusionOk="0">
                  <a:moveTo>
                    <a:pt x="3025" y="1"/>
                  </a:moveTo>
                  <a:cubicBezTo>
                    <a:pt x="2421" y="1"/>
                    <a:pt x="2421" y="605"/>
                    <a:pt x="2711" y="920"/>
                  </a:cubicBezTo>
                  <a:lnTo>
                    <a:pt x="2711" y="1210"/>
                  </a:lnTo>
                  <a:lnTo>
                    <a:pt x="2711" y="1525"/>
                  </a:lnTo>
                  <a:cubicBezTo>
                    <a:pt x="606" y="10598"/>
                    <a:pt x="1" y="20276"/>
                    <a:pt x="291" y="29640"/>
                  </a:cubicBezTo>
                  <a:cubicBezTo>
                    <a:pt x="606" y="34479"/>
                    <a:pt x="1211" y="39028"/>
                    <a:pt x="1816" y="43867"/>
                  </a:cubicBezTo>
                  <a:cubicBezTo>
                    <a:pt x="3630" y="54441"/>
                    <a:pt x="4526" y="57465"/>
                    <a:pt x="5130" y="59885"/>
                  </a:cubicBezTo>
                  <a:cubicBezTo>
                    <a:pt x="5456" y="60862"/>
                    <a:pt x="9032" y="61755"/>
                    <a:pt x="12685" y="61755"/>
                  </a:cubicBezTo>
                  <a:cubicBezTo>
                    <a:pt x="15815" y="61755"/>
                    <a:pt x="19002" y="61099"/>
                    <a:pt x="20253" y="59280"/>
                  </a:cubicBezTo>
                  <a:cubicBezTo>
                    <a:pt x="20253" y="58989"/>
                    <a:pt x="20567" y="55965"/>
                    <a:pt x="20858" y="55650"/>
                  </a:cubicBezTo>
                  <a:lnTo>
                    <a:pt x="20858" y="55650"/>
                  </a:lnTo>
                  <a:cubicBezTo>
                    <a:pt x="20858" y="56255"/>
                    <a:pt x="20567" y="59280"/>
                    <a:pt x="20858" y="59280"/>
                  </a:cubicBezTo>
                  <a:cubicBezTo>
                    <a:pt x="23132" y="60647"/>
                    <a:pt x="26235" y="61252"/>
                    <a:pt x="29072" y="61252"/>
                  </a:cubicBezTo>
                  <a:cubicBezTo>
                    <a:pt x="31909" y="61252"/>
                    <a:pt x="34480" y="60647"/>
                    <a:pt x="35690" y="59594"/>
                  </a:cubicBezTo>
                  <a:cubicBezTo>
                    <a:pt x="35690" y="59280"/>
                    <a:pt x="38399" y="45077"/>
                    <a:pt x="39004" y="39028"/>
                  </a:cubicBezTo>
                  <a:cubicBezTo>
                    <a:pt x="39609" y="32979"/>
                    <a:pt x="40214" y="26616"/>
                    <a:pt x="40214" y="20567"/>
                  </a:cubicBezTo>
                  <a:cubicBezTo>
                    <a:pt x="40214" y="17542"/>
                    <a:pt x="39924" y="14518"/>
                    <a:pt x="39924" y="11493"/>
                  </a:cubicBezTo>
                  <a:cubicBezTo>
                    <a:pt x="39609" y="9388"/>
                    <a:pt x="39609" y="3630"/>
                    <a:pt x="38399" y="1525"/>
                  </a:cubicBezTo>
                  <a:cubicBezTo>
                    <a:pt x="38004" y="963"/>
                    <a:pt x="37522" y="760"/>
                    <a:pt x="36989" y="760"/>
                  </a:cubicBezTo>
                  <a:cubicBezTo>
                    <a:pt x="35595" y="760"/>
                    <a:pt x="33848" y="2150"/>
                    <a:pt x="32358" y="2150"/>
                  </a:cubicBezTo>
                  <a:cubicBezTo>
                    <a:pt x="32258" y="2150"/>
                    <a:pt x="32158" y="2143"/>
                    <a:pt x="32060" y="2130"/>
                  </a:cubicBezTo>
                  <a:cubicBezTo>
                    <a:pt x="29036" y="1525"/>
                    <a:pt x="26011" y="1210"/>
                    <a:pt x="22987" y="1210"/>
                  </a:cubicBezTo>
                  <a:cubicBezTo>
                    <a:pt x="17228" y="605"/>
                    <a:pt x="11179" y="315"/>
                    <a:pt x="5130" y="315"/>
                  </a:cubicBezTo>
                  <a:cubicBezTo>
                    <a:pt x="4526" y="1"/>
                    <a:pt x="3630" y="1"/>
                    <a:pt x="3025" y="1"/>
                  </a:cubicBezTo>
                  <a:close/>
                </a:path>
              </a:pathLst>
            </a:custGeom>
            <a:solidFill>
              <a:srgbClr val="D1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221;p59">
              <a:extLst>
                <a:ext uri="{FF2B5EF4-FFF2-40B4-BE49-F238E27FC236}">
                  <a16:creationId xmlns:a16="http://schemas.microsoft.com/office/drawing/2014/main" id="{4E0DEEFD-D50F-26D6-7A2D-3098F8BDC3E8}"/>
                </a:ext>
              </a:extLst>
            </p:cNvPr>
            <p:cNvSpPr/>
            <p:nvPr/>
          </p:nvSpPr>
          <p:spPr>
            <a:xfrm>
              <a:off x="5644625" y="3383750"/>
              <a:ext cx="393200" cy="926400"/>
            </a:xfrm>
            <a:custGeom>
              <a:avLst/>
              <a:gdLst/>
              <a:ahLst/>
              <a:cxnLst/>
              <a:rect l="l" t="t" r="r" b="b"/>
              <a:pathLst>
                <a:path w="15728" h="37056" extrusionOk="0">
                  <a:moveTo>
                    <a:pt x="3630" y="0"/>
                  </a:moveTo>
                  <a:cubicBezTo>
                    <a:pt x="3315" y="315"/>
                    <a:pt x="3315" y="605"/>
                    <a:pt x="3315" y="920"/>
                  </a:cubicBezTo>
                  <a:cubicBezTo>
                    <a:pt x="3025" y="1815"/>
                    <a:pt x="2710" y="2420"/>
                    <a:pt x="2710" y="3339"/>
                  </a:cubicBezTo>
                  <a:lnTo>
                    <a:pt x="1815" y="7864"/>
                  </a:lnTo>
                  <a:cubicBezTo>
                    <a:pt x="895" y="13308"/>
                    <a:pt x="895" y="19066"/>
                    <a:pt x="605" y="24801"/>
                  </a:cubicBezTo>
                  <a:cubicBezTo>
                    <a:pt x="291" y="26615"/>
                    <a:pt x="291" y="28744"/>
                    <a:pt x="0" y="30559"/>
                  </a:cubicBezTo>
                  <a:lnTo>
                    <a:pt x="0" y="31164"/>
                  </a:lnTo>
                  <a:lnTo>
                    <a:pt x="0" y="33269"/>
                  </a:lnTo>
                  <a:cubicBezTo>
                    <a:pt x="0" y="32664"/>
                    <a:pt x="290" y="31769"/>
                    <a:pt x="291" y="31454"/>
                  </a:cubicBezTo>
                  <a:lnTo>
                    <a:pt x="291" y="31454"/>
                  </a:lnTo>
                  <a:cubicBezTo>
                    <a:pt x="291" y="32060"/>
                    <a:pt x="0" y="35084"/>
                    <a:pt x="291" y="35084"/>
                  </a:cubicBezTo>
                  <a:cubicBezTo>
                    <a:pt x="2565" y="36451"/>
                    <a:pt x="5668" y="37056"/>
                    <a:pt x="8505" y="37056"/>
                  </a:cubicBezTo>
                  <a:cubicBezTo>
                    <a:pt x="11342" y="37056"/>
                    <a:pt x="13913" y="36451"/>
                    <a:pt x="15123" y="35398"/>
                  </a:cubicBezTo>
                  <a:cubicBezTo>
                    <a:pt x="15123" y="35084"/>
                    <a:pt x="15413" y="33584"/>
                    <a:pt x="15727" y="31164"/>
                  </a:cubicBezTo>
                  <a:lnTo>
                    <a:pt x="15413" y="31164"/>
                  </a:lnTo>
                  <a:cubicBezTo>
                    <a:pt x="12703" y="30559"/>
                    <a:pt x="9969" y="29640"/>
                    <a:pt x="7864" y="27825"/>
                  </a:cubicBezTo>
                  <a:cubicBezTo>
                    <a:pt x="5735" y="26325"/>
                    <a:pt x="4234" y="23905"/>
                    <a:pt x="3630" y="21486"/>
                  </a:cubicBezTo>
                  <a:cubicBezTo>
                    <a:pt x="2710" y="18147"/>
                    <a:pt x="3025" y="14517"/>
                    <a:pt x="3315" y="11203"/>
                  </a:cubicBezTo>
                  <a:cubicBezTo>
                    <a:pt x="3315" y="7573"/>
                    <a:pt x="3315" y="3944"/>
                    <a:pt x="3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222;p59">
              <a:extLst>
                <a:ext uri="{FF2B5EF4-FFF2-40B4-BE49-F238E27FC236}">
                  <a16:creationId xmlns:a16="http://schemas.microsoft.com/office/drawing/2014/main" id="{5B15A139-4B7D-74E1-70D8-0EE726E1FB58}"/>
                </a:ext>
              </a:extLst>
            </p:cNvPr>
            <p:cNvSpPr/>
            <p:nvPr/>
          </p:nvSpPr>
          <p:spPr>
            <a:xfrm>
              <a:off x="5167975" y="2778850"/>
              <a:ext cx="960575" cy="347850"/>
            </a:xfrm>
            <a:custGeom>
              <a:avLst/>
              <a:gdLst/>
              <a:ahLst/>
              <a:cxnLst/>
              <a:rect l="l" t="t" r="r" b="b"/>
              <a:pathLst>
                <a:path w="38423" h="13914" extrusionOk="0">
                  <a:moveTo>
                    <a:pt x="1524" y="1"/>
                  </a:moveTo>
                  <a:cubicBezTo>
                    <a:pt x="920" y="1"/>
                    <a:pt x="920" y="605"/>
                    <a:pt x="1210" y="920"/>
                  </a:cubicBezTo>
                  <a:lnTo>
                    <a:pt x="1210" y="1210"/>
                  </a:lnTo>
                  <a:lnTo>
                    <a:pt x="1210" y="1525"/>
                  </a:lnTo>
                  <a:cubicBezTo>
                    <a:pt x="605" y="3340"/>
                    <a:pt x="315" y="5154"/>
                    <a:pt x="0" y="7259"/>
                  </a:cubicBezTo>
                  <a:cubicBezTo>
                    <a:pt x="1815" y="9074"/>
                    <a:pt x="4549" y="10598"/>
                    <a:pt x="6968" y="11493"/>
                  </a:cubicBezTo>
                  <a:cubicBezTo>
                    <a:pt x="9993" y="12413"/>
                    <a:pt x="13017" y="13018"/>
                    <a:pt x="16042" y="13308"/>
                  </a:cubicBezTo>
                  <a:cubicBezTo>
                    <a:pt x="19357" y="13623"/>
                    <a:pt x="22696" y="13913"/>
                    <a:pt x="26325" y="13913"/>
                  </a:cubicBezTo>
                  <a:cubicBezTo>
                    <a:pt x="29640" y="13913"/>
                    <a:pt x="33269" y="13623"/>
                    <a:pt x="36608" y="12703"/>
                  </a:cubicBezTo>
                  <a:lnTo>
                    <a:pt x="38423" y="11808"/>
                  </a:lnTo>
                  <a:lnTo>
                    <a:pt x="38423" y="11493"/>
                  </a:lnTo>
                  <a:cubicBezTo>
                    <a:pt x="38108" y="9388"/>
                    <a:pt x="38108" y="3630"/>
                    <a:pt x="36898" y="1525"/>
                  </a:cubicBezTo>
                  <a:cubicBezTo>
                    <a:pt x="36503" y="963"/>
                    <a:pt x="36021" y="760"/>
                    <a:pt x="35488" y="760"/>
                  </a:cubicBezTo>
                  <a:cubicBezTo>
                    <a:pt x="34094" y="760"/>
                    <a:pt x="32347" y="2150"/>
                    <a:pt x="30857" y="2150"/>
                  </a:cubicBezTo>
                  <a:cubicBezTo>
                    <a:pt x="30757" y="2150"/>
                    <a:pt x="30657" y="2143"/>
                    <a:pt x="30559" y="2130"/>
                  </a:cubicBezTo>
                  <a:cubicBezTo>
                    <a:pt x="27535" y="1525"/>
                    <a:pt x="24510" y="1210"/>
                    <a:pt x="21486" y="1210"/>
                  </a:cubicBezTo>
                  <a:cubicBezTo>
                    <a:pt x="15727" y="605"/>
                    <a:pt x="9678" y="315"/>
                    <a:pt x="3629" y="315"/>
                  </a:cubicBezTo>
                  <a:cubicBezTo>
                    <a:pt x="3025" y="1"/>
                    <a:pt x="2129" y="1"/>
                    <a:pt x="1524" y="1"/>
                  </a:cubicBezTo>
                  <a:close/>
                </a:path>
              </a:pathLst>
            </a:custGeom>
            <a:solidFill>
              <a:srgbClr val="AAD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223;p59">
              <a:extLst>
                <a:ext uri="{FF2B5EF4-FFF2-40B4-BE49-F238E27FC236}">
                  <a16:creationId xmlns:a16="http://schemas.microsoft.com/office/drawing/2014/main" id="{8B3EB7F5-D0CF-B17B-0EDF-79B07FF89A68}"/>
                </a:ext>
              </a:extLst>
            </p:cNvPr>
            <p:cNvSpPr/>
            <p:nvPr/>
          </p:nvSpPr>
          <p:spPr>
            <a:xfrm>
              <a:off x="5636750" y="3282475"/>
              <a:ext cx="171925" cy="984275"/>
            </a:xfrm>
            <a:custGeom>
              <a:avLst/>
              <a:gdLst/>
              <a:ahLst/>
              <a:cxnLst/>
              <a:rect l="l" t="t" r="r" b="b"/>
              <a:pathLst>
                <a:path w="6877" h="39371" extrusionOk="0">
                  <a:moveTo>
                    <a:pt x="6611" y="1"/>
                  </a:moveTo>
                  <a:cubicBezTo>
                    <a:pt x="6538" y="1"/>
                    <a:pt x="6450" y="39"/>
                    <a:pt x="6364" y="131"/>
                  </a:cubicBezTo>
                  <a:cubicBezTo>
                    <a:pt x="4549" y="1632"/>
                    <a:pt x="3340" y="3761"/>
                    <a:pt x="2735" y="5866"/>
                  </a:cubicBezTo>
                  <a:cubicBezTo>
                    <a:pt x="1815" y="8285"/>
                    <a:pt x="1815" y="10705"/>
                    <a:pt x="1525" y="13439"/>
                  </a:cubicBezTo>
                  <a:cubicBezTo>
                    <a:pt x="1210" y="18883"/>
                    <a:pt x="606" y="24327"/>
                    <a:pt x="315" y="30061"/>
                  </a:cubicBezTo>
                  <a:cubicBezTo>
                    <a:pt x="315" y="33086"/>
                    <a:pt x="1" y="36110"/>
                    <a:pt x="1" y="39135"/>
                  </a:cubicBezTo>
                  <a:cubicBezTo>
                    <a:pt x="1" y="39292"/>
                    <a:pt x="79" y="39371"/>
                    <a:pt x="158" y="39371"/>
                  </a:cubicBezTo>
                  <a:cubicBezTo>
                    <a:pt x="237" y="39371"/>
                    <a:pt x="315" y="39292"/>
                    <a:pt x="315" y="39135"/>
                  </a:cubicBezTo>
                  <a:lnTo>
                    <a:pt x="1210" y="30981"/>
                  </a:lnTo>
                  <a:cubicBezTo>
                    <a:pt x="1525" y="28247"/>
                    <a:pt x="1525" y="25537"/>
                    <a:pt x="1815" y="23117"/>
                  </a:cubicBezTo>
                  <a:cubicBezTo>
                    <a:pt x="2130" y="20383"/>
                    <a:pt x="2130" y="17673"/>
                    <a:pt x="2420" y="14939"/>
                  </a:cubicBezTo>
                  <a:cubicBezTo>
                    <a:pt x="2735" y="12520"/>
                    <a:pt x="2735" y="9810"/>
                    <a:pt x="3340" y="7390"/>
                  </a:cubicBezTo>
                  <a:cubicBezTo>
                    <a:pt x="3630" y="5866"/>
                    <a:pt x="3945" y="4656"/>
                    <a:pt x="4549" y="3761"/>
                  </a:cubicBezTo>
                  <a:cubicBezTo>
                    <a:pt x="5154" y="2551"/>
                    <a:pt x="5759" y="1341"/>
                    <a:pt x="6654" y="422"/>
                  </a:cubicBezTo>
                  <a:cubicBezTo>
                    <a:pt x="6876" y="217"/>
                    <a:pt x="6785" y="1"/>
                    <a:pt x="6611" y="1"/>
                  </a:cubicBezTo>
                  <a:close/>
                </a:path>
              </a:pathLst>
            </a:custGeom>
            <a:solidFill>
              <a:srgbClr val="AAD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224;p59">
              <a:extLst>
                <a:ext uri="{FF2B5EF4-FFF2-40B4-BE49-F238E27FC236}">
                  <a16:creationId xmlns:a16="http://schemas.microsoft.com/office/drawing/2014/main" id="{59D9C7F5-D698-F04E-3A86-13D3A348C268}"/>
                </a:ext>
              </a:extLst>
            </p:cNvPr>
            <p:cNvSpPr/>
            <p:nvPr/>
          </p:nvSpPr>
          <p:spPr>
            <a:xfrm>
              <a:off x="6001175" y="1410600"/>
              <a:ext cx="300975" cy="423450"/>
            </a:xfrm>
            <a:custGeom>
              <a:avLst/>
              <a:gdLst/>
              <a:ahLst/>
              <a:cxnLst/>
              <a:rect l="l" t="t" r="r" b="b"/>
              <a:pathLst>
                <a:path w="12039" h="16938" extrusionOk="0">
                  <a:moveTo>
                    <a:pt x="4780" y="0"/>
                  </a:moveTo>
                  <a:cubicBezTo>
                    <a:pt x="4490" y="0"/>
                    <a:pt x="4175" y="291"/>
                    <a:pt x="4490" y="605"/>
                  </a:cubicBezTo>
                  <a:cubicBezTo>
                    <a:pt x="4490" y="2420"/>
                    <a:pt x="5095" y="4839"/>
                    <a:pt x="5385" y="6340"/>
                  </a:cubicBezTo>
                  <a:cubicBezTo>
                    <a:pt x="4490" y="5444"/>
                    <a:pt x="3570" y="3315"/>
                    <a:pt x="2966" y="2105"/>
                  </a:cubicBezTo>
                  <a:cubicBezTo>
                    <a:pt x="2863" y="1893"/>
                    <a:pt x="2648" y="1794"/>
                    <a:pt x="2423" y="1794"/>
                  </a:cubicBezTo>
                  <a:cubicBezTo>
                    <a:pt x="2010" y="1794"/>
                    <a:pt x="1568" y="2130"/>
                    <a:pt x="1756" y="2710"/>
                  </a:cubicBezTo>
                  <a:cubicBezTo>
                    <a:pt x="2361" y="4839"/>
                    <a:pt x="3280" y="6944"/>
                    <a:pt x="3885" y="9074"/>
                  </a:cubicBezTo>
                  <a:cubicBezTo>
                    <a:pt x="2966" y="8469"/>
                    <a:pt x="2070" y="8154"/>
                    <a:pt x="1151" y="7864"/>
                  </a:cubicBezTo>
                  <a:cubicBezTo>
                    <a:pt x="1037" y="7804"/>
                    <a:pt x="922" y="7778"/>
                    <a:pt x="814" y="7778"/>
                  </a:cubicBezTo>
                  <a:cubicBezTo>
                    <a:pt x="350" y="7778"/>
                    <a:pt x="0" y="8268"/>
                    <a:pt x="256" y="8759"/>
                  </a:cubicBezTo>
                  <a:cubicBezTo>
                    <a:pt x="1465" y="10574"/>
                    <a:pt x="2966" y="12098"/>
                    <a:pt x="4490" y="13308"/>
                  </a:cubicBezTo>
                  <a:cubicBezTo>
                    <a:pt x="4490" y="13598"/>
                    <a:pt x="4780" y="13598"/>
                    <a:pt x="4780" y="13598"/>
                  </a:cubicBezTo>
                  <a:cubicBezTo>
                    <a:pt x="5385" y="14518"/>
                    <a:pt x="5990" y="15727"/>
                    <a:pt x="6305" y="16937"/>
                  </a:cubicBezTo>
                  <a:cubicBezTo>
                    <a:pt x="6909" y="16937"/>
                    <a:pt x="7200" y="16623"/>
                    <a:pt x="7514" y="16623"/>
                  </a:cubicBezTo>
                  <a:cubicBezTo>
                    <a:pt x="9014" y="16018"/>
                    <a:pt x="10539" y="15413"/>
                    <a:pt x="11749" y="15123"/>
                  </a:cubicBezTo>
                  <a:lnTo>
                    <a:pt x="11434" y="14203"/>
                  </a:lnTo>
                  <a:cubicBezTo>
                    <a:pt x="12039" y="10283"/>
                    <a:pt x="11749" y="6049"/>
                    <a:pt x="10829" y="2105"/>
                  </a:cubicBezTo>
                  <a:cubicBezTo>
                    <a:pt x="10829" y="1803"/>
                    <a:pt x="10605" y="1652"/>
                    <a:pt x="10342" y="1652"/>
                  </a:cubicBezTo>
                  <a:cubicBezTo>
                    <a:pt x="10079" y="1652"/>
                    <a:pt x="9777" y="1803"/>
                    <a:pt x="9619" y="2105"/>
                  </a:cubicBezTo>
                  <a:cubicBezTo>
                    <a:pt x="9329" y="2710"/>
                    <a:pt x="9619" y="5444"/>
                    <a:pt x="9329" y="5735"/>
                  </a:cubicBezTo>
                  <a:cubicBezTo>
                    <a:pt x="9329" y="4839"/>
                    <a:pt x="8724" y="1500"/>
                    <a:pt x="8410" y="605"/>
                  </a:cubicBezTo>
                  <a:cubicBezTo>
                    <a:pt x="8279" y="191"/>
                    <a:pt x="8021" y="28"/>
                    <a:pt x="7777" y="28"/>
                  </a:cubicBezTo>
                  <a:cubicBezTo>
                    <a:pt x="7478" y="28"/>
                    <a:pt x="7200" y="272"/>
                    <a:pt x="7200" y="605"/>
                  </a:cubicBezTo>
                  <a:cubicBezTo>
                    <a:pt x="6909" y="1815"/>
                    <a:pt x="7200" y="4525"/>
                    <a:pt x="7200" y="5735"/>
                  </a:cubicBezTo>
                  <a:cubicBezTo>
                    <a:pt x="6909" y="4525"/>
                    <a:pt x="5990" y="1500"/>
                    <a:pt x="5700" y="605"/>
                  </a:cubicBezTo>
                  <a:cubicBezTo>
                    <a:pt x="5385" y="291"/>
                    <a:pt x="5095" y="0"/>
                    <a:pt x="4780" y="0"/>
                  </a:cubicBezTo>
                  <a:close/>
                </a:path>
              </a:pathLst>
            </a:custGeom>
            <a:solidFill>
              <a:srgbClr val="E5A8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225;p59">
              <a:extLst>
                <a:ext uri="{FF2B5EF4-FFF2-40B4-BE49-F238E27FC236}">
                  <a16:creationId xmlns:a16="http://schemas.microsoft.com/office/drawing/2014/main" id="{682E1108-6789-7C65-0ECD-5B3892833280}"/>
                </a:ext>
              </a:extLst>
            </p:cNvPr>
            <p:cNvSpPr/>
            <p:nvPr/>
          </p:nvSpPr>
          <p:spPr>
            <a:xfrm>
              <a:off x="5175825" y="1310075"/>
              <a:ext cx="831750" cy="1027000"/>
            </a:xfrm>
            <a:custGeom>
              <a:avLst/>
              <a:gdLst/>
              <a:ahLst/>
              <a:cxnLst/>
              <a:rect l="l" t="t" r="r" b="b"/>
              <a:pathLst>
                <a:path w="33270" h="41080" extrusionOk="0">
                  <a:moveTo>
                    <a:pt x="18650" y="1"/>
                  </a:moveTo>
                  <a:cubicBezTo>
                    <a:pt x="18387" y="1"/>
                    <a:pt x="18115" y="24"/>
                    <a:pt x="17833" y="77"/>
                  </a:cubicBezTo>
                  <a:cubicBezTo>
                    <a:pt x="17228" y="77"/>
                    <a:pt x="16623" y="77"/>
                    <a:pt x="16018" y="392"/>
                  </a:cubicBezTo>
                  <a:cubicBezTo>
                    <a:pt x="15728" y="392"/>
                    <a:pt x="15728" y="682"/>
                    <a:pt x="15413" y="682"/>
                  </a:cubicBezTo>
                  <a:lnTo>
                    <a:pt x="15123" y="392"/>
                  </a:lnTo>
                  <a:cubicBezTo>
                    <a:pt x="15123" y="392"/>
                    <a:pt x="14808" y="392"/>
                    <a:pt x="14808" y="77"/>
                  </a:cubicBezTo>
                  <a:lnTo>
                    <a:pt x="12994" y="77"/>
                  </a:lnTo>
                  <a:cubicBezTo>
                    <a:pt x="11494" y="77"/>
                    <a:pt x="9969" y="682"/>
                    <a:pt x="8759" y="1287"/>
                  </a:cubicBezTo>
                  <a:cubicBezTo>
                    <a:pt x="6654" y="2497"/>
                    <a:pt x="4525" y="4312"/>
                    <a:pt x="3025" y="6441"/>
                  </a:cubicBezTo>
                  <a:cubicBezTo>
                    <a:pt x="1501" y="8860"/>
                    <a:pt x="606" y="11570"/>
                    <a:pt x="291" y="14304"/>
                  </a:cubicBezTo>
                  <a:cubicBezTo>
                    <a:pt x="1" y="17014"/>
                    <a:pt x="291" y="20039"/>
                    <a:pt x="1501" y="22773"/>
                  </a:cubicBezTo>
                  <a:cubicBezTo>
                    <a:pt x="1815" y="23668"/>
                    <a:pt x="2106" y="24273"/>
                    <a:pt x="2420" y="24878"/>
                  </a:cubicBezTo>
                  <a:cubicBezTo>
                    <a:pt x="2711" y="26088"/>
                    <a:pt x="2711" y="27297"/>
                    <a:pt x="2711" y="28507"/>
                  </a:cubicBezTo>
                  <a:cubicBezTo>
                    <a:pt x="2711" y="30927"/>
                    <a:pt x="2711" y="33346"/>
                    <a:pt x="3920" y="35475"/>
                  </a:cubicBezTo>
                  <a:cubicBezTo>
                    <a:pt x="4840" y="37581"/>
                    <a:pt x="6945" y="39395"/>
                    <a:pt x="9074" y="40000"/>
                  </a:cubicBezTo>
                  <a:cubicBezTo>
                    <a:pt x="10698" y="40812"/>
                    <a:pt x="12594" y="41079"/>
                    <a:pt x="14485" y="41079"/>
                  </a:cubicBezTo>
                  <a:cubicBezTo>
                    <a:pt x="15412" y="41079"/>
                    <a:pt x="16337" y="41015"/>
                    <a:pt x="17228" y="40919"/>
                  </a:cubicBezTo>
                  <a:cubicBezTo>
                    <a:pt x="19647" y="40605"/>
                    <a:pt x="22382" y="40315"/>
                    <a:pt x="24801" y="39105"/>
                  </a:cubicBezTo>
                  <a:cubicBezTo>
                    <a:pt x="26011" y="38790"/>
                    <a:pt x="27221" y="38185"/>
                    <a:pt x="28430" y="37290"/>
                  </a:cubicBezTo>
                  <a:cubicBezTo>
                    <a:pt x="29326" y="36371"/>
                    <a:pt x="30245" y="35766"/>
                    <a:pt x="31140" y="34556"/>
                  </a:cubicBezTo>
                  <a:cubicBezTo>
                    <a:pt x="32665" y="32741"/>
                    <a:pt x="33270" y="30322"/>
                    <a:pt x="33270" y="27902"/>
                  </a:cubicBezTo>
                  <a:cubicBezTo>
                    <a:pt x="32955" y="25192"/>
                    <a:pt x="31455" y="22773"/>
                    <a:pt x="30245" y="20353"/>
                  </a:cubicBezTo>
                  <a:cubicBezTo>
                    <a:pt x="30245" y="20353"/>
                    <a:pt x="30245" y="20039"/>
                    <a:pt x="29931" y="19748"/>
                  </a:cubicBezTo>
                  <a:cubicBezTo>
                    <a:pt x="29931" y="19434"/>
                    <a:pt x="29931" y="19144"/>
                    <a:pt x="29640" y="18829"/>
                  </a:cubicBezTo>
                  <a:cubicBezTo>
                    <a:pt x="29640" y="18224"/>
                    <a:pt x="29326" y="17619"/>
                    <a:pt x="29326" y="17014"/>
                  </a:cubicBezTo>
                  <a:cubicBezTo>
                    <a:pt x="29326" y="16724"/>
                    <a:pt x="29035" y="16119"/>
                    <a:pt x="29035" y="15805"/>
                  </a:cubicBezTo>
                  <a:lnTo>
                    <a:pt x="29035" y="14909"/>
                  </a:lnTo>
                  <a:cubicBezTo>
                    <a:pt x="29035" y="11885"/>
                    <a:pt x="28430" y="9151"/>
                    <a:pt x="27221" y="6441"/>
                  </a:cubicBezTo>
                  <a:cubicBezTo>
                    <a:pt x="26011" y="4021"/>
                    <a:pt x="24196" y="1892"/>
                    <a:pt x="21777" y="682"/>
                  </a:cubicBezTo>
                  <a:cubicBezTo>
                    <a:pt x="20791" y="446"/>
                    <a:pt x="19806" y="1"/>
                    <a:pt x="18650" y="1"/>
                  </a:cubicBezTo>
                  <a:close/>
                </a:path>
              </a:pathLst>
            </a:custGeom>
            <a:solidFill>
              <a:srgbClr val="DC7B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226;p59">
              <a:extLst>
                <a:ext uri="{FF2B5EF4-FFF2-40B4-BE49-F238E27FC236}">
                  <a16:creationId xmlns:a16="http://schemas.microsoft.com/office/drawing/2014/main" id="{A78590A6-7541-E1E8-0273-3385DFCAA421}"/>
                </a:ext>
              </a:extLst>
            </p:cNvPr>
            <p:cNvSpPr/>
            <p:nvPr/>
          </p:nvSpPr>
          <p:spPr>
            <a:xfrm>
              <a:off x="5379675" y="1858375"/>
              <a:ext cx="370825" cy="285375"/>
            </a:xfrm>
            <a:custGeom>
              <a:avLst/>
              <a:gdLst/>
              <a:ahLst/>
              <a:cxnLst/>
              <a:rect l="l" t="t" r="r" b="b"/>
              <a:pathLst>
                <a:path w="14833" h="11415" extrusionOk="0">
                  <a:moveTo>
                    <a:pt x="1105" y="0"/>
                  </a:moveTo>
                  <a:cubicBezTo>
                    <a:pt x="993" y="0"/>
                    <a:pt x="920" y="79"/>
                    <a:pt x="920" y="236"/>
                  </a:cubicBezTo>
                  <a:lnTo>
                    <a:pt x="920" y="841"/>
                  </a:lnTo>
                  <a:lnTo>
                    <a:pt x="920" y="1131"/>
                  </a:lnTo>
                  <a:cubicBezTo>
                    <a:pt x="920" y="1446"/>
                    <a:pt x="920" y="1736"/>
                    <a:pt x="1210" y="2051"/>
                  </a:cubicBezTo>
                  <a:cubicBezTo>
                    <a:pt x="1210" y="2341"/>
                    <a:pt x="920" y="2946"/>
                    <a:pt x="920" y="3551"/>
                  </a:cubicBezTo>
                  <a:cubicBezTo>
                    <a:pt x="920" y="4156"/>
                    <a:pt x="920" y="4470"/>
                    <a:pt x="605" y="5075"/>
                  </a:cubicBezTo>
                  <a:cubicBezTo>
                    <a:pt x="605" y="5365"/>
                    <a:pt x="605" y="5680"/>
                    <a:pt x="315" y="5970"/>
                  </a:cubicBezTo>
                  <a:lnTo>
                    <a:pt x="315" y="6285"/>
                  </a:lnTo>
                  <a:lnTo>
                    <a:pt x="1" y="6575"/>
                  </a:lnTo>
                  <a:lnTo>
                    <a:pt x="1" y="6890"/>
                  </a:lnTo>
                  <a:cubicBezTo>
                    <a:pt x="1" y="6890"/>
                    <a:pt x="1" y="7180"/>
                    <a:pt x="315" y="7180"/>
                  </a:cubicBezTo>
                  <a:cubicBezTo>
                    <a:pt x="1815" y="9914"/>
                    <a:pt x="4840" y="11414"/>
                    <a:pt x="8179" y="11414"/>
                  </a:cubicBezTo>
                  <a:cubicBezTo>
                    <a:pt x="9679" y="11414"/>
                    <a:pt x="11203" y="10809"/>
                    <a:pt x="12703" y="9914"/>
                  </a:cubicBezTo>
                  <a:cubicBezTo>
                    <a:pt x="13308" y="9600"/>
                    <a:pt x="13913" y="8995"/>
                    <a:pt x="14518" y="8390"/>
                  </a:cubicBezTo>
                  <a:cubicBezTo>
                    <a:pt x="14832" y="8099"/>
                    <a:pt x="14832" y="7495"/>
                    <a:pt x="14832" y="7180"/>
                  </a:cubicBezTo>
                  <a:cubicBezTo>
                    <a:pt x="14518" y="6575"/>
                    <a:pt x="14228" y="6285"/>
                    <a:pt x="14228" y="5970"/>
                  </a:cubicBezTo>
                  <a:cubicBezTo>
                    <a:pt x="13913" y="5075"/>
                    <a:pt x="13623" y="4156"/>
                    <a:pt x="13623" y="3260"/>
                  </a:cubicBezTo>
                  <a:lnTo>
                    <a:pt x="13623" y="1736"/>
                  </a:lnTo>
                  <a:lnTo>
                    <a:pt x="13623" y="526"/>
                  </a:lnTo>
                  <a:cubicBezTo>
                    <a:pt x="13827" y="322"/>
                    <a:pt x="13587" y="105"/>
                    <a:pt x="13428" y="105"/>
                  </a:cubicBezTo>
                  <a:cubicBezTo>
                    <a:pt x="13361" y="105"/>
                    <a:pt x="13308" y="143"/>
                    <a:pt x="13308" y="236"/>
                  </a:cubicBezTo>
                  <a:lnTo>
                    <a:pt x="13018" y="236"/>
                  </a:lnTo>
                  <a:cubicBezTo>
                    <a:pt x="11203" y="841"/>
                    <a:pt x="9679" y="1131"/>
                    <a:pt x="7864" y="1131"/>
                  </a:cubicBezTo>
                  <a:cubicBezTo>
                    <a:pt x="6969" y="1446"/>
                    <a:pt x="6049" y="1446"/>
                    <a:pt x="5154" y="1446"/>
                  </a:cubicBezTo>
                  <a:lnTo>
                    <a:pt x="3944" y="1446"/>
                  </a:lnTo>
                  <a:cubicBezTo>
                    <a:pt x="3630" y="1446"/>
                    <a:pt x="3630" y="1446"/>
                    <a:pt x="3340" y="1131"/>
                  </a:cubicBezTo>
                  <a:lnTo>
                    <a:pt x="2420" y="1131"/>
                  </a:lnTo>
                  <a:lnTo>
                    <a:pt x="2420" y="841"/>
                  </a:lnTo>
                  <a:cubicBezTo>
                    <a:pt x="2130" y="841"/>
                    <a:pt x="1815" y="526"/>
                    <a:pt x="1525" y="236"/>
                  </a:cubicBezTo>
                  <a:cubicBezTo>
                    <a:pt x="1368" y="79"/>
                    <a:pt x="1216" y="0"/>
                    <a:pt x="1105" y="0"/>
                  </a:cubicBezTo>
                  <a:close/>
                </a:path>
              </a:pathLst>
            </a:custGeom>
            <a:solidFill>
              <a:srgbClr val="E5A8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227;p59">
              <a:extLst>
                <a:ext uri="{FF2B5EF4-FFF2-40B4-BE49-F238E27FC236}">
                  <a16:creationId xmlns:a16="http://schemas.microsoft.com/office/drawing/2014/main" id="{B957B329-A276-0DB5-417D-1BB147C3711F}"/>
                </a:ext>
              </a:extLst>
            </p:cNvPr>
            <p:cNvSpPr/>
            <p:nvPr/>
          </p:nvSpPr>
          <p:spPr>
            <a:xfrm>
              <a:off x="5402675" y="1858375"/>
              <a:ext cx="322700" cy="146775"/>
            </a:xfrm>
            <a:custGeom>
              <a:avLst/>
              <a:gdLst/>
              <a:ahLst/>
              <a:cxnLst/>
              <a:rect l="l" t="t" r="r" b="b"/>
              <a:pathLst>
                <a:path w="12908" h="5871" extrusionOk="0">
                  <a:moveTo>
                    <a:pt x="185" y="0"/>
                  </a:moveTo>
                  <a:cubicBezTo>
                    <a:pt x="73" y="0"/>
                    <a:pt x="0" y="79"/>
                    <a:pt x="0" y="236"/>
                  </a:cubicBezTo>
                  <a:lnTo>
                    <a:pt x="0" y="841"/>
                  </a:lnTo>
                  <a:lnTo>
                    <a:pt x="0" y="1131"/>
                  </a:lnTo>
                  <a:cubicBezTo>
                    <a:pt x="0" y="1446"/>
                    <a:pt x="0" y="1736"/>
                    <a:pt x="290" y="2051"/>
                  </a:cubicBezTo>
                  <a:lnTo>
                    <a:pt x="290" y="2341"/>
                  </a:lnTo>
                  <a:cubicBezTo>
                    <a:pt x="895" y="2946"/>
                    <a:pt x="1815" y="3865"/>
                    <a:pt x="2710" y="4156"/>
                  </a:cubicBezTo>
                  <a:cubicBezTo>
                    <a:pt x="4130" y="5102"/>
                    <a:pt x="5920" y="5871"/>
                    <a:pt x="7791" y="5871"/>
                  </a:cubicBezTo>
                  <a:cubicBezTo>
                    <a:pt x="8311" y="5871"/>
                    <a:pt x="8837" y="5812"/>
                    <a:pt x="9364" y="5680"/>
                  </a:cubicBezTo>
                  <a:cubicBezTo>
                    <a:pt x="10283" y="5680"/>
                    <a:pt x="11178" y="5075"/>
                    <a:pt x="12098" y="4470"/>
                  </a:cubicBezTo>
                  <a:lnTo>
                    <a:pt x="12703" y="3865"/>
                  </a:lnTo>
                  <a:lnTo>
                    <a:pt x="12703" y="3260"/>
                  </a:lnTo>
                  <a:lnTo>
                    <a:pt x="12703" y="1736"/>
                  </a:lnTo>
                  <a:lnTo>
                    <a:pt x="12703" y="526"/>
                  </a:lnTo>
                  <a:cubicBezTo>
                    <a:pt x="12907" y="322"/>
                    <a:pt x="12667" y="105"/>
                    <a:pt x="12508" y="105"/>
                  </a:cubicBezTo>
                  <a:cubicBezTo>
                    <a:pt x="12441" y="105"/>
                    <a:pt x="12388" y="143"/>
                    <a:pt x="12388" y="236"/>
                  </a:cubicBezTo>
                  <a:lnTo>
                    <a:pt x="12098" y="236"/>
                  </a:lnTo>
                  <a:cubicBezTo>
                    <a:pt x="10283" y="841"/>
                    <a:pt x="8759" y="1131"/>
                    <a:pt x="6944" y="1131"/>
                  </a:cubicBezTo>
                  <a:cubicBezTo>
                    <a:pt x="6049" y="1446"/>
                    <a:pt x="5129" y="1446"/>
                    <a:pt x="4234" y="1446"/>
                  </a:cubicBezTo>
                  <a:lnTo>
                    <a:pt x="3024" y="1446"/>
                  </a:lnTo>
                  <a:cubicBezTo>
                    <a:pt x="2710" y="1446"/>
                    <a:pt x="2710" y="1446"/>
                    <a:pt x="2420" y="1131"/>
                  </a:cubicBezTo>
                  <a:lnTo>
                    <a:pt x="1500" y="1131"/>
                  </a:lnTo>
                  <a:lnTo>
                    <a:pt x="1500" y="841"/>
                  </a:lnTo>
                  <a:cubicBezTo>
                    <a:pt x="1210" y="841"/>
                    <a:pt x="895" y="526"/>
                    <a:pt x="605" y="236"/>
                  </a:cubicBezTo>
                  <a:cubicBezTo>
                    <a:pt x="448" y="79"/>
                    <a:pt x="296" y="0"/>
                    <a:pt x="185" y="0"/>
                  </a:cubicBezTo>
                  <a:close/>
                </a:path>
              </a:pathLst>
            </a:custGeom>
            <a:solidFill>
              <a:srgbClr val="B38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228;p59">
              <a:extLst>
                <a:ext uri="{FF2B5EF4-FFF2-40B4-BE49-F238E27FC236}">
                  <a16:creationId xmlns:a16="http://schemas.microsoft.com/office/drawing/2014/main" id="{88E38285-8ECF-73E0-8EC5-D3F373608C06}"/>
                </a:ext>
              </a:extLst>
            </p:cNvPr>
            <p:cNvSpPr/>
            <p:nvPr/>
          </p:nvSpPr>
          <p:spPr>
            <a:xfrm>
              <a:off x="5266575" y="1387600"/>
              <a:ext cx="589775" cy="547575"/>
            </a:xfrm>
            <a:custGeom>
              <a:avLst/>
              <a:gdLst/>
              <a:ahLst/>
              <a:cxnLst/>
              <a:rect l="l" t="t" r="r" b="b"/>
              <a:pathLst>
                <a:path w="23591" h="21903" extrusionOk="0">
                  <a:moveTo>
                    <a:pt x="11493" y="1"/>
                  </a:moveTo>
                  <a:cubicBezTo>
                    <a:pt x="10573" y="606"/>
                    <a:pt x="9678" y="1211"/>
                    <a:pt x="9073" y="1816"/>
                  </a:cubicBezTo>
                  <a:cubicBezTo>
                    <a:pt x="7259" y="2735"/>
                    <a:pt x="5444" y="3630"/>
                    <a:pt x="4234" y="4840"/>
                  </a:cubicBezTo>
                  <a:cubicBezTo>
                    <a:pt x="2710" y="6364"/>
                    <a:pt x="2105" y="8469"/>
                    <a:pt x="2105" y="10599"/>
                  </a:cubicBezTo>
                  <a:cubicBezTo>
                    <a:pt x="2105" y="10889"/>
                    <a:pt x="2105" y="10889"/>
                    <a:pt x="1815" y="10889"/>
                  </a:cubicBezTo>
                  <a:lnTo>
                    <a:pt x="1500" y="10889"/>
                  </a:lnTo>
                  <a:lnTo>
                    <a:pt x="1500" y="10284"/>
                  </a:lnTo>
                  <a:lnTo>
                    <a:pt x="1210" y="9994"/>
                  </a:lnTo>
                  <a:lnTo>
                    <a:pt x="1210" y="9679"/>
                  </a:lnTo>
                  <a:cubicBezTo>
                    <a:pt x="1210" y="9389"/>
                    <a:pt x="895" y="9074"/>
                    <a:pt x="605" y="9074"/>
                  </a:cubicBezTo>
                  <a:cubicBezTo>
                    <a:pt x="290" y="9074"/>
                    <a:pt x="290" y="9389"/>
                    <a:pt x="290" y="9389"/>
                  </a:cubicBezTo>
                  <a:cubicBezTo>
                    <a:pt x="290" y="9679"/>
                    <a:pt x="0" y="9679"/>
                    <a:pt x="0" y="9994"/>
                  </a:cubicBezTo>
                  <a:lnTo>
                    <a:pt x="0" y="10889"/>
                  </a:lnTo>
                  <a:cubicBezTo>
                    <a:pt x="0" y="11494"/>
                    <a:pt x="0" y="12099"/>
                    <a:pt x="290" y="12704"/>
                  </a:cubicBezTo>
                  <a:cubicBezTo>
                    <a:pt x="290" y="13308"/>
                    <a:pt x="605" y="13623"/>
                    <a:pt x="895" y="13913"/>
                  </a:cubicBezTo>
                  <a:cubicBezTo>
                    <a:pt x="1500" y="14518"/>
                    <a:pt x="1815" y="14833"/>
                    <a:pt x="2105" y="15438"/>
                  </a:cubicBezTo>
                  <a:cubicBezTo>
                    <a:pt x="2710" y="16043"/>
                    <a:pt x="3024" y="16647"/>
                    <a:pt x="3315" y="16938"/>
                  </a:cubicBezTo>
                  <a:lnTo>
                    <a:pt x="4234" y="19672"/>
                  </a:lnTo>
                  <a:cubicBezTo>
                    <a:pt x="6441" y="21147"/>
                    <a:pt x="9153" y="21902"/>
                    <a:pt x="11845" y="21902"/>
                  </a:cubicBezTo>
                  <a:cubicBezTo>
                    <a:pt x="14673" y="21902"/>
                    <a:pt x="17477" y="21068"/>
                    <a:pt x="19647" y="19357"/>
                  </a:cubicBezTo>
                  <a:cubicBezTo>
                    <a:pt x="21776" y="17543"/>
                    <a:pt x="22986" y="15438"/>
                    <a:pt x="23591" y="13018"/>
                  </a:cubicBezTo>
                  <a:lnTo>
                    <a:pt x="23591" y="12704"/>
                  </a:lnTo>
                  <a:lnTo>
                    <a:pt x="23276" y="12413"/>
                  </a:lnTo>
                  <a:lnTo>
                    <a:pt x="23276" y="12099"/>
                  </a:lnTo>
                  <a:cubicBezTo>
                    <a:pt x="23276" y="11494"/>
                    <a:pt x="23276" y="10889"/>
                    <a:pt x="22986" y="10599"/>
                  </a:cubicBezTo>
                  <a:cubicBezTo>
                    <a:pt x="22671" y="9389"/>
                    <a:pt x="22381" y="8784"/>
                    <a:pt x="21776" y="7574"/>
                  </a:cubicBezTo>
                  <a:cubicBezTo>
                    <a:pt x="21461" y="7260"/>
                    <a:pt x="21171" y="6655"/>
                    <a:pt x="20857" y="6364"/>
                  </a:cubicBezTo>
                  <a:lnTo>
                    <a:pt x="20857" y="6050"/>
                  </a:lnTo>
                  <a:cubicBezTo>
                    <a:pt x="20566" y="6050"/>
                    <a:pt x="20566" y="6050"/>
                    <a:pt x="20566" y="5759"/>
                  </a:cubicBezTo>
                  <a:cubicBezTo>
                    <a:pt x="20252" y="5759"/>
                    <a:pt x="20252" y="5445"/>
                    <a:pt x="19961" y="5155"/>
                  </a:cubicBezTo>
                  <a:cubicBezTo>
                    <a:pt x="19647" y="5155"/>
                    <a:pt x="19647" y="4840"/>
                    <a:pt x="19356" y="4840"/>
                  </a:cubicBezTo>
                  <a:cubicBezTo>
                    <a:pt x="19356" y="4550"/>
                    <a:pt x="19042" y="4550"/>
                    <a:pt x="19042" y="4550"/>
                  </a:cubicBezTo>
                  <a:lnTo>
                    <a:pt x="19042" y="4235"/>
                  </a:lnTo>
                  <a:lnTo>
                    <a:pt x="18752" y="4235"/>
                  </a:lnTo>
                  <a:cubicBezTo>
                    <a:pt x="18437" y="3945"/>
                    <a:pt x="17832" y="3630"/>
                    <a:pt x="17542" y="3340"/>
                  </a:cubicBezTo>
                  <a:cubicBezTo>
                    <a:pt x="16332" y="2735"/>
                    <a:pt x="15122" y="2130"/>
                    <a:pt x="14203" y="1525"/>
                  </a:cubicBezTo>
                  <a:cubicBezTo>
                    <a:pt x="13308" y="1211"/>
                    <a:pt x="12388" y="606"/>
                    <a:pt x="11493" y="1"/>
                  </a:cubicBezTo>
                  <a:close/>
                </a:path>
              </a:pathLst>
            </a:custGeom>
            <a:solidFill>
              <a:srgbClr val="E5A8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229;p59">
              <a:extLst>
                <a:ext uri="{FF2B5EF4-FFF2-40B4-BE49-F238E27FC236}">
                  <a16:creationId xmlns:a16="http://schemas.microsoft.com/office/drawing/2014/main" id="{0243C5CC-F451-11F7-AC7F-BA56DAB5ED39}"/>
                </a:ext>
              </a:extLst>
            </p:cNvPr>
            <p:cNvSpPr/>
            <p:nvPr/>
          </p:nvSpPr>
          <p:spPr>
            <a:xfrm>
              <a:off x="5273825" y="1644675"/>
              <a:ext cx="45400" cy="68400"/>
            </a:xfrm>
            <a:custGeom>
              <a:avLst/>
              <a:gdLst/>
              <a:ahLst/>
              <a:cxnLst/>
              <a:rect l="l" t="t" r="r" b="b"/>
              <a:pathLst>
                <a:path w="1816" h="2736" extrusionOk="0">
                  <a:moveTo>
                    <a:pt x="315" y="1"/>
                  </a:moveTo>
                  <a:cubicBezTo>
                    <a:pt x="315" y="316"/>
                    <a:pt x="315" y="606"/>
                    <a:pt x="605" y="920"/>
                  </a:cubicBezTo>
                  <a:cubicBezTo>
                    <a:pt x="315" y="920"/>
                    <a:pt x="315" y="1211"/>
                    <a:pt x="315" y="1525"/>
                  </a:cubicBezTo>
                  <a:lnTo>
                    <a:pt x="0" y="1525"/>
                  </a:lnTo>
                  <a:lnTo>
                    <a:pt x="0" y="2130"/>
                  </a:lnTo>
                  <a:lnTo>
                    <a:pt x="605" y="2130"/>
                  </a:lnTo>
                  <a:lnTo>
                    <a:pt x="605" y="1816"/>
                  </a:lnTo>
                  <a:lnTo>
                    <a:pt x="920" y="1816"/>
                  </a:lnTo>
                  <a:cubicBezTo>
                    <a:pt x="920" y="1816"/>
                    <a:pt x="920" y="2130"/>
                    <a:pt x="1210" y="2421"/>
                  </a:cubicBezTo>
                  <a:cubicBezTo>
                    <a:pt x="1210" y="2735"/>
                    <a:pt x="1210" y="2735"/>
                    <a:pt x="1525" y="2735"/>
                  </a:cubicBezTo>
                  <a:lnTo>
                    <a:pt x="1815" y="2421"/>
                  </a:lnTo>
                  <a:cubicBezTo>
                    <a:pt x="1525" y="1525"/>
                    <a:pt x="1210" y="606"/>
                    <a:pt x="605" y="1"/>
                  </a:cubicBezTo>
                  <a:close/>
                </a:path>
              </a:pathLst>
            </a:custGeom>
            <a:solidFill>
              <a:srgbClr val="CC7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230;p59">
              <a:extLst>
                <a:ext uri="{FF2B5EF4-FFF2-40B4-BE49-F238E27FC236}">
                  <a16:creationId xmlns:a16="http://schemas.microsoft.com/office/drawing/2014/main" id="{1D933790-8F2D-2FAE-390D-61E6E4F24DE7}"/>
                </a:ext>
              </a:extLst>
            </p:cNvPr>
            <p:cNvSpPr/>
            <p:nvPr/>
          </p:nvSpPr>
          <p:spPr>
            <a:xfrm>
              <a:off x="5402675" y="1614450"/>
              <a:ext cx="52650" cy="40950"/>
            </a:xfrm>
            <a:custGeom>
              <a:avLst/>
              <a:gdLst/>
              <a:ahLst/>
              <a:cxnLst/>
              <a:rect l="l" t="t" r="r" b="b"/>
              <a:pathLst>
                <a:path w="2106" h="1638" extrusionOk="0">
                  <a:moveTo>
                    <a:pt x="1210" y="0"/>
                  </a:moveTo>
                  <a:cubicBezTo>
                    <a:pt x="605" y="0"/>
                    <a:pt x="0" y="605"/>
                    <a:pt x="290" y="1210"/>
                  </a:cubicBezTo>
                  <a:lnTo>
                    <a:pt x="605" y="1210"/>
                  </a:lnTo>
                  <a:lnTo>
                    <a:pt x="605" y="1525"/>
                  </a:lnTo>
                  <a:cubicBezTo>
                    <a:pt x="766" y="1602"/>
                    <a:pt x="927" y="1638"/>
                    <a:pt x="1077" y="1638"/>
                  </a:cubicBezTo>
                  <a:cubicBezTo>
                    <a:pt x="1489" y="1638"/>
                    <a:pt x="1815" y="1363"/>
                    <a:pt x="1815" y="920"/>
                  </a:cubicBezTo>
                  <a:cubicBezTo>
                    <a:pt x="2105" y="315"/>
                    <a:pt x="1500" y="0"/>
                    <a:pt x="1210" y="0"/>
                  </a:cubicBezTo>
                  <a:close/>
                </a:path>
              </a:pathLst>
            </a:custGeom>
            <a:solidFill>
              <a:srgbClr val="35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231;p59">
              <a:extLst>
                <a:ext uri="{FF2B5EF4-FFF2-40B4-BE49-F238E27FC236}">
                  <a16:creationId xmlns:a16="http://schemas.microsoft.com/office/drawing/2014/main" id="{04D5D056-25CD-29C2-0EA7-6B1C09FE4BDC}"/>
                </a:ext>
              </a:extLst>
            </p:cNvPr>
            <p:cNvSpPr/>
            <p:nvPr/>
          </p:nvSpPr>
          <p:spPr>
            <a:xfrm>
              <a:off x="5689975" y="1611225"/>
              <a:ext cx="37550" cy="39375"/>
            </a:xfrm>
            <a:custGeom>
              <a:avLst/>
              <a:gdLst/>
              <a:ahLst/>
              <a:cxnLst/>
              <a:rect l="l" t="t" r="r" b="b"/>
              <a:pathLst>
                <a:path w="1502" h="1575" extrusionOk="0">
                  <a:moveTo>
                    <a:pt x="892" y="0"/>
                  </a:moveTo>
                  <a:cubicBezTo>
                    <a:pt x="802" y="0"/>
                    <a:pt x="703" y="32"/>
                    <a:pt x="606" y="129"/>
                  </a:cubicBezTo>
                  <a:cubicBezTo>
                    <a:pt x="291" y="129"/>
                    <a:pt x="1" y="444"/>
                    <a:pt x="1" y="734"/>
                  </a:cubicBezTo>
                  <a:cubicBezTo>
                    <a:pt x="1" y="1049"/>
                    <a:pt x="1" y="1339"/>
                    <a:pt x="291" y="1339"/>
                  </a:cubicBezTo>
                  <a:cubicBezTo>
                    <a:pt x="449" y="1496"/>
                    <a:pt x="600" y="1575"/>
                    <a:pt x="751" y="1575"/>
                  </a:cubicBezTo>
                  <a:cubicBezTo>
                    <a:pt x="902" y="1575"/>
                    <a:pt x="1053" y="1496"/>
                    <a:pt x="1211" y="1339"/>
                  </a:cubicBezTo>
                  <a:lnTo>
                    <a:pt x="1501" y="1339"/>
                  </a:lnTo>
                  <a:lnTo>
                    <a:pt x="1501" y="1049"/>
                  </a:lnTo>
                  <a:cubicBezTo>
                    <a:pt x="1501" y="734"/>
                    <a:pt x="1501" y="444"/>
                    <a:pt x="1211" y="129"/>
                  </a:cubicBezTo>
                  <a:cubicBezTo>
                    <a:pt x="1211" y="129"/>
                    <a:pt x="1071" y="0"/>
                    <a:pt x="892" y="0"/>
                  </a:cubicBezTo>
                  <a:close/>
                </a:path>
              </a:pathLst>
            </a:custGeom>
            <a:solidFill>
              <a:srgbClr val="35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232;p59">
              <a:extLst>
                <a:ext uri="{FF2B5EF4-FFF2-40B4-BE49-F238E27FC236}">
                  <a16:creationId xmlns:a16="http://schemas.microsoft.com/office/drawing/2014/main" id="{98D8342D-F130-3793-A79B-03636FE61ED1}"/>
                </a:ext>
              </a:extLst>
            </p:cNvPr>
            <p:cNvSpPr/>
            <p:nvPr/>
          </p:nvSpPr>
          <p:spPr>
            <a:xfrm>
              <a:off x="5561150" y="1622300"/>
              <a:ext cx="60500" cy="60525"/>
            </a:xfrm>
            <a:custGeom>
              <a:avLst/>
              <a:gdLst/>
              <a:ahLst/>
              <a:cxnLst/>
              <a:rect l="l" t="t" r="r" b="b"/>
              <a:pathLst>
                <a:path w="2420" h="2421" extrusionOk="0">
                  <a:moveTo>
                    <a:pt x="605" y="1"/>
                  </a:moveTo>
                  <a:cubicBezTo>
                    <a:pt x="315" y="1"/>
                    <a:pt x="315" y="291"/>
                    <a:pt x="315" y="291"/>
                  </a:cubicBezTo>
                  <a:lnTo>
                    <a:pt x="605" y="606"/>
                  </a:lnTo>
                  <a:lnTo>
                    <a:pt x="920" y="896"/>
                  </a:lnTo>
                  <a:cubicBezTo>
                    <a:pt x="1210" y="1211"/>
                    <a:pt x="1210" y="1211"/>
                    <a:pt x="1525" y="1211"/>
                  </a:cubicBezTo>
                  <a:lnTo>
                    <a:pt x="1525" y="1501"/>
                  </a:lnTo>
                  <a:lnTo>
                    <a:pt x="0" y="1501"/>
                  </a:lnTo>
                  <a:lnTo>
                    <a:pt x="0" y="2106"/>
                  </a:lnTo>
                  <a:lnTo>
                    <a:pt x="315" y="2106"/>
                  </a:lnTo>
                  <a:cubicBezTo>
                    <a:pt x="315" y="2420"/>
                    <a:pt x="605" y="2420"/>
                    <a:pt x="605" y="2420"/>
                  </a:cubicBezTo>
                  <a:lnTo>
                    <a:pt x="920" y="2420"/>
                  </a:lnTo>
                  <a:cubicBezTo>
                    <a:pt x="1210" y="2420"/>
                    <a:pt x="1525" y="2106"/>
                    <a:pt x="1815" y="2106"/>
                  </a:cubicBezTo>
                  <a:cubicBezTo>
                    <a:pt x="2129" y="1815"/>
                    <a:pt x="2420" y="1501"/>
                    <a:pt x="2129" y="1211"/>
                  </a:cubicBezTo>
                  <a:cubicBezTo>
                    <a:pt x="2129" y="896"/>
                    <a:pt x="1815" y="606"/>
                    <a:pt x="1525" y="606"/>
                  </a:cubicBezTo>
                  <a:cubicBezTo>
                    <a:pt x="1210" y="291"/>
                    <a:pt x="1210" y="291"/>
                    <a:pt x="920" y="291"/>
                  </a:cubicBezTo>
                  <a:cubicBezTo>
                    <a:pt x="920" y="291"/>
                    <a:pt x="605" y="291"/>
                    <a:pt x="605" y="1"/>
                  </a:cubicBezTo>
                  <a:close/>
                </a:path>
              </a:pathLst>
            </a:custGeom>
            <a:solidFill>
              <a:srgbClr val="C87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233;p59">
              <a:extLst>
                <a:ext uri="{FF2B5EF4-FFF2-40B4-BE49-F238E27FC236}">
                  <a16:creationId xmlns:a16="http://schemas.microsoft.com/office/drawing/2014/main" id="{C038C3B6-0E05-BF9B-66DC-B0A3D84BFD8A}"/>
                </a:ext>
              </a:extLst>
            </p:cNvPr>
            <p:cNvSpPr/>
            <p:nvPr/>
          </p:nvSpPr>
          <p:spPr>
            <a:xfrm>
              <a:off x="5515775" y="1720300"/>
              <a:ext cx="118850" cy="38125"/>
            </a:xfrm>
            <a:custGeom>
              <a:avLst/>
              <a:gdLst/>
              <a:ahLst/>
              <a:cxnLst/>
              <a:rect l="l" t="t" r="r" b="b"/>
              <a:pathLst>
                <a:path w="4754" h="1525" extrusionOk="0">
                  <a:moveTo>
                    <a:pt x="605" y="0"/>
                  </a:moveTo>
                  <a:cubicBezTo>
                    <a:pt x="315" y="0"/>
                    <a:pt x="1" y="0"/>
                    <a:pt x="315" y="315"/>
                  </a:cubicBezTo>
                  <a:cubicBezTo>
                    <a:pt x="920" y="920"/>
                    <a:pt x="1525" y="1525"/>
                    <a:pt x="2420" y="1525"/>
                  </a:cubicBezTo>
                  <a:cubicBezTo>
                    <a:pt x="2735" y="1525"/>
                    <a:pt x="3340" y="1525"/>
                    <a:pt x="3630" y="1210"/>
                  </a:cubicBezTo>
                  <a:cubicBezTo>
                    <a:pt x="3944" y="1210"/>
                    <a:pt x="4549" y="920"/>
                    <a:pt x="4549" y="605"/>
                  </a:cubicBezTo>
                  <a:cubicBezTo>
                    <a:pt x="4754" y="401"/>
                    <a:pt x="4670" y="184"/>
                    <a:pt x="4603" y="184"/>
                  </a:cubicBezTo>
                  <a:cubicBezTo>
                    <a:pt x="4575" y="184"/>
                    <a:pt x="4549" y="222"/>
                    <a:pt x="4549" y="315"/>
                  </a:cubicBezTo>
                  <a:lnTo>
                    <a:pt x="3944" y="315"/>
                  </a:lnTo>
                  <a:cubicBezTo>
                    <a:pt x="3630" y="315"/>
                    <a:pt x="3630" y="315"/>
                    <a:pt x="3340" y="605"/>
                  </a:cubicBezTo>
                  <a:lnTo>
                    <a:pt x="2420" y="605"/>
                  </a:lnTo>
                  <a:cubicBezTo>
                    <a:pt x="2130" y="605"/>
                    <a:pt x="1815" y="605"/>
                    <a:pt x="1525" y="315"/>
                  </a:cubicBezTo>
                  <a:cubicBezTo>
                    <a:pt x="1210" y="315"/>
                    <a:pt x="920" y="315"/>
                    <a:pt x="605" y="0"/>
                  </a:cubicBezTo>
                  <a:close/>
                </a:path>
              </a:pathLst>
            </a:custGeom>
            <a:solidFill>
              <a:srgbClr val="C87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234;p59">
              <a:extLst>
                <a:ext uri="{FF2B5EF4-FFF2-40B4-BE49-F238E27FC236}">
                  <a16:creationId xmlns:a16="http://schemas.microsoft.com/office/drawing/2014/main" id="{FA0AF552-B108-2884-C5DA-17A6FD666E87}"/>
                </a:ext>
              </a:extLst>
            </p:cNvPr>
            <p:cNvSpPr/>
            <p:nvPr/>
          </p:nvSpPr>
          <p:spPr>
            <a:xfrm>
              <a:off x="5345250" y="1688975"/>
              <a:ext cx="140700" cy="61975"/>
            </a:xfrm>
            <a:custGeom>
              <a:avLst/>
              <a:gdLst/>
              <a:ahLst/>
              <a:cxnLst/>
              <a:rect l="l" t="t" r="r" b="b"/>
              <a:pathLst>
                <a:path w="5628" h="2479" extrusionOk="0">
                  <a:moveTo>
                    <a:pt x="2517" y="0"/>
                  </a:moveTo>
                  <a:cubicBezTo>
                    <a:pt x="1353" y="0"/>
                    <a:pt x="1" y="1086"/>
                    <a:pt x="1087" y="2173"/>
                  </a:cubicBezTo>
                  <a:cubicBezTo>
                    <a:pt x="1410" y="2388"/>
                    <a:pt x="1779" y="2478"/>
                    <a:pt x="2151" y="2478"/>
                  </a:cubicBezTo>
                  <a:cubicBezTo>
                    <a:pt x="3871" y="2478"/>
                    <a:pt x="5628" y="541"/>
                    <a:pt x="2902" y="44"/>
                  </a:cubicBezTo>
                  <a:cubicBezTo>
                    <a:pt x="2779" y="14"/>
                    <a:pt x="2649" y="0"/>
                    <a:pt x="2517" y="0"/>
                  </a:cubicBezTo>
                  <a:close/>
                </a:path>
              </a:pathLst>
            </a:custGeom>
            <a:solidFill>
              <a:srgbClr val="CC7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235;p59">
              <a:extLst>
                <a:ext uri="{FF2B5EF4-FFF2-40B4-BE49-F238E27FC236}">
                  <a16:creationId xmlns:a16="http://schemas.microsoft.com/office/drawing/2014/main" id="{955E5A60-CE97-F431-DDE7-4206711D7BDD}"/>
                </a:ext>
              </a:extLst>
            </p:cNvPr>
            <p:cNvSpPr/>
            <p:nvPr/>
          </p:nvSpPr>
          <p:spPr>
            <a:xfrm>
              <a:off x="5674400" y="1669150"/>
              <a:ext cx="130650" cy="62900"/>
            </a:xfrm>
            <a:custGeom>
              <a:avLst/>
              <a:gdLst/>
              <a:ahLst/>
              <a:cxnLst/>
              <a:rect l="l" t="t" r="r" b="b"/>
              <a:pathLst>
                <a:path w="5226" h="2516" extrusionOk="0">
                  <a:moveTo>
                    <a:pt x="3176" y="0"/>
                  </a:moveTo>
                  <a:cubicBezTo>
                    <a:pt x="2809" y="0"/>
                    <a:pt x="2436" y="76"/>
                    <a:pt x="2124" y="232"/>
                  </a:cubicBezTo>
                  <a:cubicBezTo>
                    <a:pt x="1" y="1302"/>
                    <a:pt x="1312" y="2515"/>
                    <a:pt x="2801" y="2515"/>
                  </a:cubicBezTo>
                  <a:cubicBezTo>
                    <a:pt x="3433" y="2515"/>
                    <a:pt x="4097" y="2297"/>
                    <a:pt x="4544" y="1756"/>
                  </a:cubicBezTo>
                  <a:cubicBezTo>
                    <a:pt x="5226" y="625"/>
                    <a:pt x="4230" y="0"/>
                    <a:pt x="3176" y="0"/>
                  </a:cubicBezTo>
                  <a:close/>
                </a:path>
              </a:pathLst>
            </a:custGeom>
            <a:solidFill>
              <a:srgbClr val="CC7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236;p59">
              <a:extLst>
                <a:ext uri="{FF2B5EF4-FFF2-40B4-BE49-F238E27FC236}">
                  <a16:creationId xmlns:a16="http://schemas.microsoft.com/office/drawing/2014/main" id="{704108FE-3391-E683-9CF7-14EA896A4563}"/>
                </a:ext>
              </a:extLst>
            </p:cNvPr>
            <p:cNvSpPr/>
            <p:nvPr/>
          </p:nvSpPr>
          <p:spPr>
            <a:xfrm>
              <a:off x="4805025" y="1728150"/>
              <a:ext cx="1708850" cy="1361025"/>
            </a:xfrm>
            <a:custGeom>
              <a:avLst/>
              <a:gdLst/>
              <a:ahLst/>
              <a:cxnLst/>
              <a:rect l="l" t="t" r="r" b="b"/>
              <a:pathLst>
                <a:path w="68354" h="54441" extrusionOk="0">
                  <a:moveTo>
                    <a:pt x="60199" y="1"/>
                  </a:moveTo>
                  <a:cubicBezTo>
                    <a:pt x="57465" y="291"/>
                    <a:pt x="55046" y="1501"/>
                    <a:pt x="52941" y="3316"/>
                  </a:cubicBezTo>
                  <a:lnTo>
                    <a:pt x="52941" y="3921"/>
                  </a:lnTo>
                  <a:cubicBezTo>
                    <a:pt x="53231" y="5735"/>
                    <a:pt x="53546" y="7260"/>
                    <a:pt x="53836" y="8760"/>
                  </a:cubicBezTo>
                  <a:cubicBezTo>
                    <a:pt x="54441" y="10574"/>
                    <a:pt x="54755" y="12389"/>
                    <a:pt x="55360" y="14204"/>
                  </a:cubicBezTo>
                  <a:cubicBezTo>
                    <a:pt x="55360" y="14809"/>
                    <a:pt x="55651" y="15414"/>
                    <a:pt x="55651" y="16018"/>
                  </a:cubicBezTo>
                  <a:cubicBezTo>
                    <a:pt x="51731" y="14204"/>
                    <a:pt x="47182" y="12994"/>
                    <a:pt x="42948" y="12389"/>
                  </a:cubicBezTo>
                  <a:cubicBezTo>
                    <a:pt x="41448" y="12099"/>
                    <a:pt x="40238" y="12099"/>
                    <a:pt x="38714" y="12099"/>
                  </a:cubicBezTo>
                  <a:cubicBezTo>
                    <a:pt x="38423" y="11784"/>
                    <a:pt x="38109" y="11494"/>
                    <a:pt x="37818" y="11494"/>
                  </a:cubicBezTo>
                  <a:lnTo>
                    <a:pt x="37214" y="11494"/>
                  </a:lnTo>
                  <a:cubicBezTo>
                    <a:pt x="36004" y="12704"/>
                    <a:pt x="34189" y="13599"/>
                    <a:pt x="32374" y="13913"/>
                  </a:cubicBezTo>
                  <a:lnTo>
                    <a:pt x="30850" y="13913"/>
                  </a:lnTo>
                  <a:cubicBezTo>
                    <a:pt x="25116" y="13913"/>
                    <a:pt x="23301" y="11494"/>
                    <a:pt x="23301" y="11494"/>
                  </a:cubicBezTo>
                  <a:cubicBezTo>
                    <a:pt x="11808" y="16018"/>
                    <a:pt x="6969" y="28721"/>
                    <a:pt x="3945" y="37189"/>
                  </a:cubicBezTo>
                  <a:cubicBezTo>
                    <a:pt x="3340" y="38714"/>
                    <a:pt x="2735" y="40528"/>
                    <a:pt x="2130" y="42343"/>
                  </a:cubicBezTo>
                  <a:cubicBezTo>
                    <a:pt x="1525" y="44158"/>
                    <a:pt x="1211" y="45972"/>
                    <a:pt x="920" y="47787"/>
                  </a:cubicBezTo>
                  <a:cubicBezTo>
                    <a:pt x="606" y="48997"/>
                    <a:pt x="1" y="50497"/>
                    <a:pt x="920" y="51707"/>
                  </a:cubicBezTo>
                  <a:cubicBezTo>
                    <a:pt x="1525" y="52626"/>
                    <a:pt x="3025" y="53231"/>
                    <a:pt x="4235" y="53521"/>
                  </a:cubicBezTo>
                  <a:cubicBezTo>
                    <a:pt x="5759" y="54126"/>
                    <a:pt x="7574" y="54441"/>
                    <a:pt x="9074" y="54441"/>
                  </a:cubicBezTo>
                  <a:lnTo>
                    <a:pt x="9389" y="54441"/>
                  </a:lnTo>
                  <a:cubicBezTo>
                    <a:pt x="9389" y="54441"/>
                    <a:pt x="9679" y="54441"/>
                    <a:pt x="9679" y="54126"/>
                  </a:cubicBezTo>
                  <a:cubicBezTo>
                    <a:pt x="11203" y="51707"/>
                    <a:pt x="12703" y="49287"/>
                    <a:pt x="13623" y="46577"/>
                  </a:cubicBezTo>
                  <a:cubicBezTo>
                    <a:pt x="13623" y="46263"/>
                    <a:pt x="13913" y="45972"/>
                    <a:pt x="13913" y="45658"/>
                  </a:cubicBezTo>
                  <a:cubicBezTo>
                    <a:pt x="14124" y="45463"/>
                    <a:pt x="14324" y="45258"/>
                    <a:pt x="14433" y="45056"/>
                  </a:cubicBezTo>
                  <a:lnTo>
                    <a:pt x="14433" y="45056"/>
                  </a:lnTo>
                  <a:cubicBezTo>
                    <a:pt x="14291" y="45595"/>
                    <a:pt x="14065" y="46729"/>
                    <a:pt x="14518" y="47182"/>
                  </a:cubicBezTo>
                  <a:cubicBezTo>
                    <a:pt x="17625" y="50431"/>
                    <a:pt x="26204" y="52018"/>
                    <a:pt x="34523" y="52018"/>
                  </a:cubicBezTo>
                  <a:cubicBezTo>
                    <a:pt x="43246" y="52018"/>
                    <a:pt x="51683" y="50273"/>
                    <a:pt x="53231" y="46868"/>
                  </a:cubicBezTo>
                  <a:cubicBezTo>
                    <a:pt x="53836" y="45658"/>
                    <a:pt x="51126" y="29036"/>
                    <a:pt x="50812" y="28116"/>
                  </a:cubicBezTo>
                  <a:lnTo>
                    <a:pt x="50812" y="28116"/>
                  </a:lnTo>
                  <a:cubicBezTo>
                    <a:pt x="52602" y="29019"/>
                    <a:pt x="55877" y="29277"/>
                    <a:pt x="58627" y="29277"/>
                  </a:cubicBezTo>
                  <a:cubicBezTo>
                    <a:pt x="60523" y="29277"/>
                    <a:pt x="62169" y="29154"/>
                    <a:pt x="62909" y="29036"/>
                  </a:cubicBezTo>
                  <a:cubicBezTo>
                    <a:pt x="64434" y="29036"/>
                    <a:pt x="65934" y="28721"/>
                    <a:pt x="67144" y="27826"/>
                  </a:cubicBezTo>
                  <a:cubicBezTo>
                    <a:pt x="68063" y="26616"/>
                    <a:pt x="68353" y="25092"/>
                    <a:pt x="68353" y="23592"/>
                  </a:cubicBezTo>
                  <a:cubicBezTo>
                    <a:pt x="68353" y="22067"/>
                    <a:pt x="68353" y="20253"/>
                    <a:pt x="68063" y="18752"/>
                  </a:cubicBezTo>
                  <a:cubicBezTo>
                    <a:pt x="67458" y="15414"/>
                    <a:pt x="66853" y="12099"/>
                    <a:pt x="65329" y="9074"/>
                  </a:cubicBezTo>
                  <a:cubicBezTo>
                    <a:pt x="64119" y="5735"/>
                    <a:pt x="62304" y="2711"/>
                    <a:pt x="60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237;p59">
              <a:extLst>
                <a:ext uri="{FF2B5EF4-FFF2-40B4-BE49-F238E27FC236}">
                  <a16:creationId xmlns:a16="http://schemas.microsoft.com/office/drawing/2014/main" id="{3E85813B-F658-7E8C-72CD-5EFA41447000}"/>
                </a:ext>
              </a:extLst>
            </p:cNvPr>
            <p:cNvSpPr/>
            <p:nvPr/>
          </p:nvSpPr>
          <p:spPr>
            <a:xfrm>
              <a:off x="5152850" y="2431050"/>
              <a:ext cx="831750" cy="595400"/>
            </a:xfrm>
            <a:custGeom>
              <a:avLst/>
              <a:gdLst/>
              <a:ahLst/>
              <a:cxnLst/>
              <a:rect l="l" t="t" r="r" b="b"/>
              <a:pathLst>
                <a:path w="33270" h="23816" extrusionOk="0">
                  <a:moveTo>
                    <a:pt x="1815" y="0"/>
                  </a:moveTo>
                  <a:cubicBezTo>
                    <a:pt x="1815" y="605"/>
                    <a:pt x="1525" y="1210"/>
                    <a:pt x="1525" y="1815"/>
                  </a:cubicBezTo>
                  <a:cubicBezTo>
                    <a:pt x="1210" y="2420"/>
                    <a:pt x="1210" y="2734"/>
                    <a:pt x="1210" y="3339"/>
                  </a:cubicBezTo>
                  <a:cubicBezTo>
                    <a:pt x="920" y="4839"/>
                    <a:pt x="605" y="6364"/>
                    <a:pt x="605" y="7864"/>
                  </a:cubicBezTo>
                  <a:cubicBezTo>
                    <a:pt x="315" y="9073"/>
                    <a:pt x="315" y="10598"/>
                    <a:pt x="315" y="11808"/>
                  </a:cubicBezTo>
                  <a:cubicBezTo>
                    <a:pt x="315" y="13017"/>
                    <a:pt x="0" y="14227"/>
                    <a:pt x="0" y="15727"/>
                  </a:cubicBezTo>
                  <a:lnTo>
                    <a:pt x="0" y="17542"/>
                  </a:lnTo>
                  <a:cubicBezTo>
                    <a:pt x="211" y="17347"/>
                    <a:pt x="411" y="17142"/>
                    <a:pt x="520" y="16940"/>
                  </a:cubicBezTo>
                  <a:lnTo>
                    <a:pt x="520" y="16940"/>
                  </a:lnTo>
                  <a:cubicBezTo>
                    <a:pt x="378" y="17479"/>
                    <a:pt x="152" y="18613"/>
                    <a:pt x="605" y="19066"/>
                  </a:cubicBezTo>
                  <a:cubicBezTo>
                    <a:pt x="3743" y="22204"/>
                    <a:pt x="12354" y="23816"/>
                    <a:pt x="20739" y="23816"/>
                  </a:cubicBezTo>
                  <a:cubicBezTo>
                    <a:pt x="25285" y="23816"/>
                    <a:pt x="29765" y="23342"/>
                    <a:pt x="33269" y="22381"/>
                  </a:cubicBezTo>
                  <a:cubicBezTo>
                    <a:pt x="25720" y="21776"/>
                    <a:pt x="18461" y="19961"/>
                    <a:pt x="11493" y="16647"/>
                  </a:cubicBezTo>
                  <a:cubicBezTo>
                    <a:pt x="9993" y="15727"/>
                    <a:pt x="8469" y="15122"/>
                    <a:pt x="6969" y="13913"/>
                  </a:cubicBezTo>
                  <a:cubicBezTo>
                    <a:pt x="5759" y="12703"/>
                    <a:pt x="4549" y="11493"/>
                    <a:pt x="3944" y="9678"/>
                  </a:cubicBezTo>
                  <a:cubicBezTo>
                    <a:pt x="2734" y="6654"/>
                    <a:pt x="1815" y="3339"/>
                    <a:pt x="1815" y="0"/>
                  </a:cubicBezTo>
                  <a:close/>
                </a:path>
              </a:pathLst>
            </a:custGeom>
            <a:solidFill>
              <a:srgbClr val="EDB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238;p59">
              <a:extLst>
                <a:ext uri="{FF2B5EF4-FFF2-40B4-BE49-F238E27FC236}">
                  <a16:creationId xmlns:a16="http://schemas.microsoft.com/office/drawing/2014/main" id="{D7BA5E1C-4868-BAF8-1E69-0428C21E337E}"/>
                </a:ext>
              </a:extLst>
            </p:cNvPr>
            <p:cNvSpPr/>
            <p:nvPr/>
          </p:nvSpPr>
          <p:spPr>
            <a:xfrm>
              <a:off x="5999700" y="2257450"/>
              <a:ext cx="514175" cy="202625"/>
            </a:xfrm>
            <a:custGeom>
              <a:avLst/>
              <a:gdLst/>
              <a:ahLst/>
              <a:cxnLst/>
              <a:rect l="l" t="t" r="r" b="b"/>
              <a:pathLst>
                <a:path w="20567" h="8105" extrusionOk="0">
                  <a:moveTo>
                    <a:pt x="0" y="0"/>
                  </a:moveTo>
                  <a:lnTo>
                    <a:pt x="0" y="0"/>
                  </a:lnTo>
                  <a:cubicBezTo>
                    <a:pt x="2049" y="3190"/>
                    <a:pt x="2955" y="6962"/>
                    <a:pt x="3021" y="6962"/>
                  </a:cubicBezTo>
                  <a:cubicBezTo>
                    <a:pt x="3023" y="6962"/>
                    <a:pt x="3025" y="6956"/>
                    <a:pt x="3025" y="6944"/>
                  </a:cubicBezTo>
                  <a:cubicBezTo>
                    <a:pt x="4815" y="7847"/>
                    <a:pt x="8090" y="8105"/>
                    <a:pt x="10840" y="8105"/>
                  </a:cubicBezTo>
                  <a:cubicBezTo>
                    <a:pt x="12736" y="8105"/>
                    <a:pt x="14382" y="7982"/>
                    <a:pt x="15122" y="7864"/>
                  </a:cubicBezTo>
                  <a:cubicBezTo>
                    <a:pt x="16647" y="7864"/>
                    <a:pt x="18147" y="7549"/>
                    <a:pt x="19357" y="6654"/>
                  </a:cubicBezTo>
                  <a:cubicBezTo>
                    <a:pt x="20276" y="5444"/>
                    <a:pt x="20566" y="3920"/>
                    <a:pt x="20566" y="2420"/>
                  </a:cubicBezTo>
                  <a:lnTo>
                    <a:pt x="20566" y="2420"/>
                  </a:lnTo>
                  <a:cubicBezTo>
                    <a:pt x="20276" y="2710"/>
                    <a:pt x="19671" y="3024"/>
                    <a:pt x="19357" y="3315"/>
                  </a:cubicBezTo>
                  <a:cubicBezTo>
                    <a:pt x="17580" y="4381"/>
                    <a:pt x="15595" y="4821"/>
                    <a:pt x="13587" y="4821"/>
                  </a:cubicBezTo>
                  <a:cubicBezTo>
                    <a:pt x="12177" y="4821"/>
                    <a:pt x="10756" y="4604"/>
                    <a:pt x="9388" y="4234"/>
                  </a:cubicBezTo>
                  <a:cubicBezTo>
                    <a:pt x="7259" y="3920"/>
                    <a:pt x="5444" y="3024"/>
                    <a:pt x="3339" y="2105"/>
                  </a:cubicBezTo>
                  <a:cubicBezTo>
                    <a:pt x="2129" y="1210"/>
                    <a:pt x="920" y="605"/>
                    <a:pt x="0" y="0"/>
                  </a:cubicBezTo>
                  <a:close/>
                </a:path>
              </a:pathLst>
            </a:custGeom>
            <a:solidFill>
              <a:srgbClr val="EDB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239;p59">
              <a:extLst>
                <a:ext uri="{FF2B5EF4-FFF2-40B4-BE49-F238E27FC236}">
                  <a16:creationId xmlns:a16="http://schemas.microsoft.com/office/drawing/2014/main" id="{E88FB916-2054-9386-63EB-B1979B3F484D}"/>
                </a:ext>
              </a:extLst>
            </p:cNvPr>
            <p:cNvSpPr/>
            <p:nvPr/>
          </p:nvSpPr>
          <p:spPr>
            <a:xfrm>
              <a:off x="4964125" y="2257450"/>
              <a:ext cx="294600" cy="831725"/>
            </a:xfrm>
            <a:custGeom>
              <a:avLst/>
              <a:gdLst/>
              <a:ahLst/>
              <a:cxnLst/>
              <a:rect l="l" t="t" r="r" b="b"/>
              <a:pathLst>
                <a:path w="11784" h="33269" extrusionOk="0">
                  <a:moveTo>
                    <a:pt x="11783" y="0"/>
                  </a:moveTo>
                  <a:lnTo>
                    <a:pt x="11783" y="0"/>
                  </a:lnTo>
                  <a:cubicBezTo>
                    <a:pt x="9969" y="2105"/>
                    <a:pt x="8469" y="3920"/>
                    <a:pt x="7259" y="6339"/>
                  </a:cubicBezTo>
                  <a:cubicBezTo>
                    <a:pt x="5735" y="8759"/>
                    <a:pt x="4839" y="11493"/>
                    <a:pt x="4234" y="14203"/>
                  </a:cubicBezTo>
                  <a:cubicBezTo>
                    <a:pt x="3920" y="16937"/>
                    <a:pt x="3920" y="19961"/>
                    <a:pt x="3630" y="22671"/>
                  </a:cubicBezTo>
                  <a:cubicBezTo>
                    <a:pt x="3315" y="25405"/>
                    <a:pt x="2420" y="28115"/>
                    <a:pt x="1210" y="30535"/>
                  </a:cubicBezTo>
                  <a:cubicBezTo>
                    <a:pt x="895" y="31454"/>
                    <a:pt x="291" y="32059"/>
                    <a:pt x="0" y="32954"/>
                  </a:cubicBezTo>
                  <a:cubicBezTo>
                    <a:pt x="895" y="33269"/>
                    <a:pt x="1815" y="33269"/>
                    <a:pt x="2710" y="33269"/>
                  </a:cubicBezTo>
                  <a:lnTo>
                    <a:pt x="3025" y="33269"/>
                  </a:lnTo>
                  <a:cubicBezTo>
                    <a:pt x="3025" y="33269"/>
                    <a:pt x="3315" y="33269"/>
                    <a:pt x="3315" y="32954"/>
                  </a:cubicBezTo>
                  <a:cubicBezTo>
                    <a:pt x="4839" y="30535"/>
                    <a:pt x="6339" y="28115"/>
                    <a:pt x="7259" y="25405"/>
                  </a:cubicBezTo>
                  <a:cubicBezTo>
                    <a:pt x="7259" y="25091"/>
                    <a:pt x="7549" y="24800"/>
                    <a:pt x="7549" y="24486"/>
                  </a:cubicBezTo>
                  <a:cubicBezTo>
                    <a:pt x="7864" y="24196"/>
                    <a:pt x="8154" y="23881"/>
                    <a:pt x="8154" y="23591"/>
                  </a:cubicBezTo>
                  <a:lnTo>
                    <a:pt x="8154" y="18147"/>
                  </a:lnTo>
                  <a:cubicBezTo>
                    <a:pt x="8154" y="12098"/>
                    <a:pt x="9678" y="5734"/>
                    <a:pt x="11783" y="0"/>
                  </a:cubicBezTo>
                  <a:close/>
                </a:path>
              </a:pathLst>
            </a:custGeom>
            <a:solidFill>
              <a:srgbClr val="EDB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240;p59">
              <a:extLst>
                <a:ext uri="{FF2B5EF4-FFF2-40B4-BE49-F238E27FC236}">
                  <a16:creationId xmlns:a16="http://schemas.microsoft.com/office/drawing/2014/main" id="{114B7163-69C4-8DD9-1835-ABED40FF53D3}"/>
                </a:ext>
              </a:extLst>
            </p:cNvPr>
            <p:cNvSpPr/>
            <p:nvPr/>
          </p:nvSpPr>
          <p:spPr>
            <a:xfrm>
              <a:off x="5379675" y="2045725"/>
              <a:ext cx="234725" cy="82900"/>
            </a:xfrm>
            <a:custGeom>
              <a:avLst/>
              <a:gdLst/>
              <a:ahLst/>
              <a:cxnLst/>
              <a:rect l="l" t="t" r="r" b="b"/>
              <a:pathLst>
                <a:path w="9389" h="3316" extrusionOk="0">
                  <a:moveTo>
                    <a:pt x="315" y="1"/>
                  </a:moveTo>
                  <a:cubicBezTo>
                    <a:pt x="1" y="1"/>
                    <a:pt x="1" y="291"/>
                    <a:pt x="1" y="291"/>
                  </a:cubicBezTo>
                  <a:cubicBezTo>
                    <a:pt x="605" y="1210"/>
                    <a:pt x="1525" y="2106"/>
                    <a:pt x="2735" y="2420"/>
                  </a:cubicBezTo>
                  <a:cubicBezTo>
                    <a:pt x="3944" y="3025"/>
                    <a:pt x="5445" y="3315"/>
                    <a:pt x="6654" y="3315"/>
                  </a:cubicBezTo>
                  <a:cubicBezTo>
                    <a:pt x="7574" y="3315"/>
                    <a:pt x="8469" y="3315"/>
                    <a:pt x="9074" y="3025"/>
                  </a:cubicBezTo>
                  <a:cubicBezTo>
                    <a:pt x="9388" y="3025"/>
                    <a:pt x="9388" y="2711"/>
                    <a:pt x="9388" y="2711"/>
                  </a:cubicBezTo>
                  <a:lnTo>
                    <a:pt x="9074" y="2420"/>
                  </a:lnTo>
                  <a:lnTo>
                    <a:pt x="5154" y="2420"/>
                  </a:lnTo>
                  <a:cubicBezTo>
                    <a:pt x="3944" y="2106"/>
                    <a:pt x="2735" y="1815"/>
                    <a:pt x="1815" y="1210"/>
                  </a:cubicBezTo>
                  <a:cubicBezTo>
                    <a:pt x="1210" y="896"/>
                    <a:pt x="605" y="605"/>
                    <a:pt x="315" y="1"/>
                  </a:cubicBezTo>
                  <a:close/>
                </a:path>
              </a:pathLst>
            </a:custGeom>
            <a:solidFill>
              <a:srgbClr val="C55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241;p59">
              <a:extLst>
                <a:ext uri="{FF2B5EF4-FFF2-40B4-BE49-F238E27FC236}">
                  <a16:creationId xmlns:a16="http://schemas.microsoft.com/office/drawing/2014/main" id="{A335C32A-BF8C-7BD5-BA05-65BF3B30026A}"/>
                </a:ext>
              </a:extLst>
            </p:cNvPr>
            <p:cNvSpPr/>
            <p:nvPr/>
          </p:nvSpPr>
          <p:spPr>
            <a:xfrm>
              <a:off x="5644625" y="2052975"/>
              <a:ext cx="90750" cy="60525"/>
            </a:xfrm>
            <a:custGeom>
              <a:avLst/>
              <a:gdLst/>
              <a:ahLst/>
              <a:cxnLst/>
              <a:rect l="l" t="t" r="r" b="b"/>
              <a:pathLst>
                <a:path w="3630" h="2421" extrusionOk="0">
                  <a:moveTo>
                    <a:pt x="3315" y="1"/>
                  </a:moveTo>
                  <a:cubicBezTo>
                    <a:pt x="3315" y="1"/>
                    <a:pt x="3025" y="1"/>
                    <a:pt x="3025" y="315"/>
                  </a:cubicBezTo>
                  <a:cubicBezTo>
                    <a:pt x="2710" y="315"/>
                    <a:pt x="2710" y="606"/>
                    <a:pt x="2710" y="606"/>
                  </a:cubicBezTo>
                  <a:cubicBezTo>
                    <a:pt x="2420" y="920"/>
                    <a:pt x="2105" y="920"/>
                    <a:pt x="1815" y="1211"/>
                  </a:cubicBezTo>
                  <a:lnTo>
                    <a:pt x="0" y="2130"/>
                  </a:lnTo>
                  <a:cubicBezTo>
                    <a:pt x="0" y="2130"/>
                    <a:pt x="0" y="2421"/>
                    <a:pt x="291" y="2421"/>
                  </a:cubicBezTo>
                  <a:cubicBezTo>
                    <a:pt x="895" y="2421"/>
                    <a:pt x="1500" y="2130"/>
                    <a:pt x="2105" y="1816"/>
                  </a:cubicBezTo>
                  <a:cubicBezTo>
                    <a:pt x="2420" y="1525"/>
                    <a:pt x="2710" y="1211"/>
                    <a:pt x="3025" y="1211"/>
                  </a:cubicBezTo>
                  <a:cubicBezTo>
                    <a:pt x="3025" y="920"/>
                    <a:pt x="3315" y="920"/>
                    <a:pt x="3315" y="920"/>
                  </a:cubicBezTo>
                  <a:cubicBezTo>
                    <a:pt x="3630" y="606"/>
                    <a:pt x="3630" y="606"/>
                    <a:pt x="3630" y="315"/>
                  </a:cubicBezTo>
                  <a:cubicBezTo>
                    <a:pt x="3630" y="1"/>
                    <a:pt x="3630" y="1"/>
                    <a:pt x="3315" y="1"/>
                  </a:cubicBezTo>
                  <a:close/>
                </a:path>
              </a:pathLst>
            </a:custGeom>
            <a:solidFill>
              <a:srgbClr val="C55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242;p59">
              <a:extLst>
                <a:ext uri="{FF2B5EF4-FFF2-40B4-BE49-F238E27FC236}">
                  <a16:creationId xmlns:a16="http://schemas.microsoft.com/office/drawing/2014/main" id="{F5933D65-08A8-8302-C640-07BE8D30FD85}"/>
                </a:ext>
              </a:extLst>
            </p:cNvPr>
            <p:cNvSpPr/>
            <p:nvPr/>
          </p:nvSpPr>
          <p:spPr>
            <a:xfrm>
              <a:off x="5977300" y="2227200"/>
              <a:ext cx="143400" cy="430700"/>
            </a:xfrm>
            <a:custGeom>
              <a:avLst/>
              <a:gdLst/>
              <a:ahLst/>
              <a:cxnLst/>
              <a:rect l="l" t="t" r="r" b="b"/>
              <a:pathLst>
                <a:path w="5736" h="17228" extrusionOk="0">
                  <a:moveTo>
                    <a:pt x="291" y="0"/>
                  </a:moveTo>
                  <a:cubicBezTo>
                    <a:pt x="291" y="0"/>
                    <a:pt x="1" y="0"/>
                    <a:pt x="1" y="291"/>
                  </a:cubicBezTo>
                  <a:cubicBezTo>
                    <a:pt x="606" y="1500"/>
                    <a:pt x="1211" y="3025"/>
                    <a:pt x="1816" y="4525"/>
                  </a:cubicBezTo>
                  <a:cubicBezTo>
                    <a:pt x="2106" y="5735"/>
                    <a:pt x="2711" y="7259"/>
                    <a:pt x="3025" y="8759"/>
                  </a:cubicBezTo>
                  <a:cubicBezTo>
                    <a:pt x="3316" y="9969"/>
                    <a:pt x="3630" y="11493"/>
                    <a:pt x="3921" y="12993"/>
                  </a:cubicBezTo>
                  <a:cubicBezTo>
                    <a:pt x="4235" y="13598"/>
                    <a:pt x="4235" y="14203"/>
                    <a:pt x="4525" y="15122"/>
                  </a:cubicBezTo>
                  <a:cubicBezTo>
                    <a:pt x="4525" y="15413"/>
                    <a:pt x="4840" y="15727"/>
                    <a:pt x="4840" y="16018"/>
                  </a:cubicBezTo>
                  <a:cubicBezTo>
                    <a:pt x="5130" y="16332"/>
                    <a:pt x="5130" y="16623"/>
                    <a:pt x="5445" y="17227"/>
                  </a:cubicBezTo>
                  <a:lnTo>
                    <a:pt x="5445" y="16937"/>
                  </a:lnTo>
                  <a:cubicBezTo>
                    <a:pt x="5445" y="16623"/>
                    <a:pt x="5735" y="16332"/>
                    <a:pt x="5445" y="16018"/>
                  </a:cubicBezTo>
                  <a:lnTo>
                    <a:pt x="5445" y="14808"/>
                  </a:lnTo>
                  <a:cubicBezTo>
                    <a:pt x="5445" y="13913"/>
                    <a:pt x="5130" y="13308"/>
                    <a:pt x="5130" y="12703"/>
                  </a:cubicBezTo>
                  <a:cubicBezTo>
                    <a:pt x="4840" y="11179"/>
                    <a:pt x="4525" y="9678"/>
                    <a:pt x="3921" y="8154"/>
                  </a:cubicBezTo>
                  <a:cubicBezTo>
                    <a:pt x="3630" y="6944"/>
                    <a:pt x="3025" y="5444"/>
                    <a:pt x="2420" y="3920"/>
                  </a:cubicBezTo>
                  <a:cubicBezTo>
                    <a:pt x="1816" y="2710"/>
                    <a:pt x="1211" y="1500"/>
                    <a:pt x="291" y="0"/>
                  </a:cubicBezTo>
                  <a:close/>
                </a:path>
              </a:pathLst>
            </a:custGeom>
            <a:solidFill>
              <a:srgbClr val="C55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243;p59">
              <a:extLst>
                <a:ext uri="{FF2B5EF4-FFF2-40B4-BE49-F238E27FC236}">
                  <a16:creationId xmlns:a16="http://schemas.microsoft.com/office/drawing/2014/main" id="{F9C34A1B-8923-DC6F-ECE4-1254B3594758}"/>
                </a:ext>
              </a:extLst>
            </p:cNvPr>
            <p:cNvSpPr/>
            <p:nvPr/>
          </p:nvSpPr>
          <p:spPr>
            <a:xfrm>
              <a:off x="5160700" y="2219325"/>
              <a:ext cx="121000" cy="570400"/>
            </a:xfrm>
            <a:custGeom>
              <a:avLst/>
              <a:gdLst/>
              <a:ahLst/>
              <a:cxnLst/>
              <a:rect l="l" t="t" r="r" b="b"/>
              <a:pathLst>
                <a:path w="4840" h="22816" extrusionOk="0">
                  <a:moveTo>
                    <a:pt x="4525" y="1"/>
                  </a:moveTo>
                  <a:cubicBezTo>
                    <a:pt x="3630" y="1211"/>
                    <a:pt x="3025" y="2420"/>
                    <a:pt x="2420" y="3630"/>
                  </a:cubicBezTo>
                  <a:cubicBezTo>
                    <a:pt x="1815" y="5154"/>
                    <a:pt x="1501" y="6364"/>
                    <a:pt x="1211" y="7864"/>
                  </a:cubicBezTo>
                  <a:cubicBezTo>
                    <a:pt x="606" y="10889"/>
                    <a:pt x="291" y="13913"/>
                    <a:pt x="291" y="16938"/>
                  </a:cubicBezTo>
                  <a:cubicBezTo>
                    <a:pt x="1" y="18752"/>
                    <a:pt x="1" y="20567"/>
                    <a:pt x="1" y="22382"/>
                  </a:cubicBezTo>
                  <a:cubicBezTo>
                    <a:pt x="1" y="22605"/>
                    <a:pt x="147" y="22816"/>
                    <a:pt x="232" y="22816"/>
                  </a:cubicBezTo>
                  <a:cubicBezTo>
                    <a:pt x="267" y="22816"/>
                    <a:pt x="291" y="22780"/>
                    <a:pt x="291" y="22696"/>
                  </a:cubicBezTo>
                  <a:cubicBezTo>
                    <a:pt x="896" y="20567"/>
                    <a:pt x="896" y="18462"/>
                    <a:pt x="1211" y="16333"/>
                  </a:cubicBezTo>
                  <a:cubicBezTo>
                    <a:pt x="1501" y="14518"/>
                    <a:pt x="1501" y="12703"/>
                    <a:pt x="1815" y="10598"/>
                  </a:cubicBezTo>
                  <a:cubicBezTo>
                    <a:pt x="2106" y="8784"/>
                    <a:pt x="2106" y="6969"/>
                    <a:pt x="2711" y="5154"/>
                  </a:cubicBezTo>
                  <a:cubicBezTo>
                    <a:pt x="3025" y="3630"/>
                    <a:pt x="3630" y="1815"/>
                    <a:pt x="4525" y="315"/>
                  </a:cubicBezTo>
                  <a:cubicBezTo>
                    <a:pt x="4840" y="1"/>
                    <a:pt x="4525" y="1"/>
                    <a:pt x="4525" y="1"/>
                  </a:cubicBezTo>
                  <a:close/>
                </a:path>
              </a:pathLst>
            </a:custGeom>
            <a:solidFill>
              <a:srgbClr val="C55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145;p59">
            <a:extLst>
              <a:ext uri="{FF2B5EF4-FFF2-40B4-BE49-F238E27FC236}">
                <a16:creationId xmlns:a16="http://schemas.microsoft.com/office/drawing/2014/main" id="{29910D15-407B-CDFC-A54D-6FF5FEDFD86D}"/>
              </a:ext>
            </a:extLst>
          </p:cNvPr>
          <p:cNvGrpSpPr/>
          <p:nvPr/>
        </p:nvGrpSpPr>
        <p:grpSpPr>
          <a:xfrm>
            <a:off x="1277512" y="4468666"/>
            <a:ext cx="1063118" cy="2316869"/>
            <a:chOff x="3000150" y="1286950"/>
            <a:chExt cx="1510325" cy="3291475"/>
          </a:xfrm>
        </p:grpSpPr>
        <p:sp>
          <p:nvSpPr>
            <p:cNvPr id="296" name="Google Shape;2146;p59">
              <a:extLst>
                <a:ext uri="{FF2B5EF4-FFF2-40B4-BE49-F238E27FC236}">
                  <a16:creationId xmlns:a16="http://schemas.microsoft.com/office/drawing/2014/main" id="{149353DD-C483-39E6-EA9E-C0F110F1A62E}"/>
                </a:ext>
              </a:extLst>
            </p:cNvPr>
            <p:cNvSpPr/>
            <p:nvPr/>
          </p:nvSpPr>
          <p:spPr>
            <a:xfrm>
              <a:off x="3338175" y="2346800"/>
              <a:ext cx="280075" cy="500425"/>
            </a:xfrm>
            <a:custGeom>
              <a:avLst/>
              <a:gdLst/>
              <a:ahLst/>
              <a:cxnLst/>
              <a:rect l="l" t="t" r="r" b="b"/>
              <a:pathLst>
                <a:path w="11203" h="20017" extrusionOk="0">
                  <a:moveTo>
                    <a:pt x="5079" y="0"/>
                  </a:moveTo>
                  <a:cubicBezTo>
                    <a:pt x="4699" y="0"/>
                    <a:pt x="4319" y="92"/>
                    <a:pt x="3944" y="346"/>
                  </a:cubicBezTo>
                  <a:lnTo>
                    <a:pt x="3944" y="660"/>
                  </a:lnTo>
                  <a:cubicBezTo>
                    <a:pt x="3839" y="555"/>
                    <a:pt x="3770" y="520"/>
                    <a:pt x="3712" y="520"/>
                  </a:cubicBezTo>
                  <a:cubicBezTo>
                    <a:pt x="3598" y="520"/>
                    <a:pt x="3533" y="660"/>
                    <a:pt x="3339" y="660"/>
                  </a:cubicBezTo>
                  <a:lnTo>
                    <a:pt x="3339" y="1265"/>
                  </a:lnTo>
                  <a:cubicBezTo>
                    <a:pt x="3025" y="1265"/>
                    <a:pt x="3025" y="1555"/>
                    <a:pt x="3025" y="1870"/>
                  </a:cubicBezTo>
                  <a:cubicBezTo>
                    <a:pt x="2420" y="3370"/>
                    <a:pt x="1815" y="4894"/>
                    <a:pt x="1525" y="6104"/>
                  </a:cubicBezTo>
                  <a:cubicBezTo>
                    <a:pt x="920" y="7919"/>
                    <a:pt x="605" y="9734"/>
                    <a:pt x="315" y="11548"/>
                  </a:cubicBezTo>
                  <a:cubicBezTo>
                    <a:pt x="0" y="13363"/>
                    <a:pt x="0" y="15468"/>
                    <a:pt x="315" y="17283"/>
                  </a:cubicBezTo>
                  <a:cubicBezTo>
                    <a:pt x="315" y="17887"/>
                    <a:pt x="315" y="18807"/>
                    <a:pt x="920" y="19412"/>
                  </a:cubicBezTo>
                  <a:cubicBezTo>
                    <a:pt x="1210" y="20017"/>
                    <a:pt x="1815" y="20017"/>
                    <a:pt x="2735" y="20017"/>
                  </a:cubicBezTo>
                  <a:cubicBezTo>
                    <a:pt x="5444" y="18807"/>
                    <a:pt x="7864" y="16387"/>
                    <a:pt x="9074" y="13653"/>
                  </a:cubicBezTo>
                  <a:cubicBezTo>
                    <a:pt x="9679" y="12153"/>
                    <a:pt x="10284" y="10338"/>
                    <a:pt x="10598" y="8814"/>
                  </a:cubicBezTo>
                  <a:cubicBezTo>
                    <a:pt x="10888" y="6999"/>
                    <a:pt x="11203" y="5499"/>
                    <a:pt x="10598" y="3975"/>
                  </a:cubicBezTo>
                  <a:cubicBezTo>
                    <a:pt x="10284" y="2160"/>
                    <a:pt x="8469" y="951"/>
                    <a:pt x="6654" y="346"/>
                  </a:cubicBezTo>
                  <a:cubicBezTo>
                    <a:pt x="6134" y="177"/>
                    <a:pt x="5606" y="0"/>
                    <a:pt x="5079" y="0"/>
                  </a:cubicBezTo>
                  <a:close/>
                </a:path>
              </a:pathLst>
            </a:custGeom>
            <a:solidFill>
              <a:srgbClr val="C36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147;p59">
              <a:extLst>
                <a:ext uri="{FF2B5EF4-FFF2-40B4-BE49-F238E27FC236}">
                  <a16:creationId xmlns:a16="http://schemas.microsoft.com/office/drawing/2014/main" id="{5B2779CA-FEB1-3D8D-5A9F-80AB774D5AA9}"/>
                </a:ext>
              </a:extLst>
            </p:cNvPr>
            <p:cNvSpPr/>
            <p:nvPr/>
          </p:nvSpPr>
          <p:spPr>
            <a:xfrm>
              <a:off x="3000150" y="1886175"/>
              <a:ext cx="466900" cy="963900"/>
            </a:xfrm>
            <a:custGeom>
              <a:avLst/>
              <a:gdLst/>
              <a:ahLst/>
              <a:cxnLst/>
              <a:rect l="l" t="t" r="r" b="b"/>
              <a:pathLst>
                <a:path w="18676" h="38556" extrusionOk="0">
                  <a:moveTo>
                    <a:pt x="7766" y="0"/>
                  </a:moveTo>
                  <a:cubicBezTo>
                    <a:pt x="7370" y="0"/>
                    <a:pt x="6989" y="253"/>
                    <a:pt x="7182" y="624"/>
                  </a:cubicBezTo>
                  <a:cubicBezTo>
                    <a:pt x="7182" y="2148"/>
                    <a:pt x="7473" y="4568"/>
                    <a:pt x="7473" y="5778"/>
                  </a:cubicBezTo>
                  <a:cubicBezTo>
                    <a:pt x="6868" y="4253"/>
                    <a:pt x="5972" y="1834"/>
                    <a:pt x="5053" y="334"/>
                  </a:cubicBezTo>
                  <a:cubicBezTo>
                    <a:pt x="4763" y="19"/>
                    <a:pt x="4448" y="19"/>
                    <a:pt x="4158" y="19"/>
                  </a:cubicBezTo>
                  <a:cubicBezTo>
                    <a:pt x="3843" y="334"/>
                    <a:pt x="3843" y="624"/>
                    <a:pt x="3843" y="939"/>
                  </a:cubicBezTo>
                  <a:cubicBezTo>
                    <a:pt x="4158" y="2148"/>
                    <a:pt x="5053" y="5173"/>
                    <a:pt x="5368" y="6383"/>
                  </a:cubicBezTo>
                  <a:cubicBezTo>
                    <a:pt x="4763" y="5463"/>
                    <a:pt x="3238" y="2753"/>
                    <a:pt x="2633" y="1834"/>
                  </a:cubicBezTo>
                  <a:cubicBezTo>
                    <a:pt x="2456" y="1657"/>
                    <a:pt x="2254" y="1583"/>
                    <a:pt x="2064" y="1583"/>
                  </a:cubicBezTo>
                  <a:cubicBezTo>
                    <a:pt x="1606" y="1583"/>
                    <a:pt x="1218" y="2011"/>
                    <a:pt x="1424" y="2439"/>
                  </a:cubicBezTo>
                  <a:cubicBezTo>
                    <a:pt x="1738" y="3649"/>
                    <a:pt x="3238" y="6987"/>
                    <a:pt x="3553" y="7883"/>
                  </a:cubicBezTo>
                  <a:cubicBezTo>
                    <a:pt x="3238" y="7592"/>
                    <a:pt x="1738" y="5173"/>
                    <a:pt x="1133" y="4858"/>
                  </a:cubicBezTo>
                  <a:cubicBezTo>
                    <a:pt x="1050" y="4781"/>
                    <a:pt x="925" y="4745"/>
                    <a:pt x="792" y="4745"/>
                  </a:cubicBezTo>
                  <a:cubicBezTo>
                    <a:pt x="426" y="4745"/>
                    <a:pt x="1" y="5019"/>
                    <a:pt x="214" y="5463"/>
                  </a:cubicBezTo>
                  <a:cubicBezTo>
                    <a:pt x="1738" y="9697"/>
                    <a:pt x="4158" y="13327"/>
                    <a:pt x="6868" y="16666"/>
                  </a:cubicBezTo>
                  <a:lnTo>
                    <a:pt x="7787" y="27554"/>
                  </a:lnTo>
                  <a:lnTo>
                    <a:pt x="8077" y="30264"/>
                  </a:lnTo>
                  <a:cubicBezTo>
                    <a:pt x="8392" y="31473"/>
                    <a:pt x="8682" y="32393"/>
                    <a:pt x="9287" y="33603"/>
                  </a:cubicBezTo>
                  <a:cubicBezTo>
                    <a:pt x="9602" y="34207"/>
                    <a:pt x="9892" y="34498"/>
                    <a:pt x="10207" y="35103"/>
                  </a:cubicBezTo>
                  <a:cubicBezTo>
                    <a:pt x="10812" y="35708"/>
                    <a:pt x="11102" y="36312"/>
                    <a:pt x="11707" y="36917"/>
                  </a:cubicBezTo>
                  <a:lnTo>
                    <a:pt x="13231" y="38442"/>
                  </a:lnTo>
                  <a:cubicBezTo>
                    <a:pt x="13553" y="38519"/>
                    <a:pt x="13875" y="38555"/>
                    <a:pt x="14191" y="38555"/>
                  </a:cubicBezTo>
                  <a:cubicBezTo>
                    <a:pt x="15063" y="38555"/>
                    <a:pt x="15889" y="38281"/>
                    <a:pt x="16546" y="37837"/>
                  </a:cubicBezTo>
                  <a:cubicBezTo>
                    <a:pt x="17465" y="37522"/>
                    <a:pt x="17756" y="36627"/>
                    <a:pt x="18070" y="35708"/>
                  </a:cubicBezTo>
                  <a:cubicBezTo>
                    <a:pt x="18675" y="33603"/>
                    <a:pt x="17465" y="28449"/>
                    <a:pt x="17465" y="27844"/>
                  </a:cubicBezTo>
                  <a:cubicBezTo>
                    <a:pt x="16546" y="25739"/>
                    <a:pt x="15651" y="23610"/>
                    <a:pt x="15046" y="21505"/>
                  </a:cubicBezTo>
                  <a:cubicBezTo>
                    <a:pt x="13836" y="18480"/>
                    <a:pt x="12021" y="15141"/>
                    <a:pt x="12312" y="11827"/>
                  </a:cubicBezTo>
                  <a:lnTo>
                    <a:pt x="12312" y="11512"/>
                  </a:lnTo>
                  <a:cubicBezTo>
                    <a:pt x="12917" y="9407"/>
                    <a:pt x="13231" y="7278"/>
                    <a:pt x="13231" y="5173"/>
                  </a:cubicBezTo>
                  <a:cubicBezTo>
                    <a:pt x="13443" y="4731"/>
                    <a:pt x="13023" y="4444"/>
                    <a:pt x="12658" y="4444"/>
                  </a:cubicBezTo>
                  <a:cubicBezTo>
                    <a:pt x="12523" y="4444"/>
                    <a:pt x="12396" y="4483"/>
                    <a:pt x="12312" y="4568"/>
                  </a:cubicBezTo>
                  <a:cubicBezTo>
                    <a:pt x="11416" y="5463"/>
                    <a:pt x="10812" y="6383"/>
                    <a:pt x="10497" y="7278"/>
                  </a:cubicBezTo>
                  <a:cubicBezTo>
                    <a:pt x="9892" y="5173"/>
                    <a:pt x="8997" y="2753"/>
                    <a:pt x="8392" y="334"/>
                  </a:cubicBezTo>
                  <a:cubicBezTo>
                    <a:pt x="8270" y="100"/>
                    <a:pt x="8015" y="0"/>
                    <a:pt x="7766" y="0"/>
                  </a:cubicBezTo>
                  <a:close/>
                </a:path>
              </a:pathLst>
            </a:custGeom>
            <a:solidFill>
              <a:srgbClr val="C36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148;p59">
              <a:extLst>
                <a:ext uri="{FF2B5EF4-FFF2-40B4-BE49-F238E27FC236}">
                  <a16:creationId xmlns:a16="http://schemas.microsoft.com/office/drawing/2014/main" id="{F93CCE31-0BEF-4561-A4C1-433D7686903B}"/>
                </a:ext>
              </a:extLst>
            </p:cNvPr>
            <p:cNvSpPr/>
            <p:nvPr/>
          </p:nvSpPr>
          <p:spPr>
            <a:xfrm>
              <a:off x="4026550" y="4268700"/>
              <a:ext cx="423425" cy="309725"/>
            </a:xfrm>
            <a:custGeom>
              <a:avLst/>
              <a:gdLst/>
              <a:ahLst/>
              <a:cxnLst/>
              <a:rect l="l" t="t" r="r" b="b"/>
              <a:pathLst>
                <a:path w="16937" h="12389" extrusionOk="0">
                  <a:moveTo>
                    <a:pt x="13598" y="0"/>
                  </a:moveTo>
                  <a:cubicBezTo>
                    <a:pt x="12703" y="291"/>
                    <a:pt x="11493" y="291"/>
                    <a:pt x="10574" y="605"/>
                  </a:cubicBezTo>
                  <a:cubicBezTo>
                    <a:pt x="10283" y="605"/>
                    <a:pt x="9678" y="605"/>
                    <a:pt x="9073" y="895"/>
                  </a:cubicBezTo>
                  <a:lnTo>
                    <a:pt x="9073" y="605"/>
                  </a:lnTo>
                  <a:cubicBezTo>
                    <a:pt x="9073" y="303"/>
                    <a:pt x="8922" y="151"/>
                    <a:pt x="8771" y="151"/>
                  </a:cubicBezTo>
                  <a:cubicBezTo>
                    <a:pt x="8620" y="151"/>
                    <a:pt x="8468" y="303"/>
                    <a:pt x="8468" y="605"/>
                  </a:cubicBezTo>
                  <a:lnTo>
                    <a:pt x="8468" y="3315"/>
                  </a:lnTo>
                  <a:cubicBezTo>
                    <a:pt x="8468" y="3315"/>
                    <a:pt x="8468" y="3629"/>
                    <a:pt x="8154" y="3920"/>
                  </a:cubicBezTo>
                  <a:cubicBezTo>
                    <a:pt x="8154" y="3920"/>
                    <a:pt x="7864" y="3920"/>
                    <a:pt x="7864" y="4234"/>
                  </a:cubicBezTo>
                  <a:cubicBezTo>
                    <a:pt x="7259" y="4234"/>
                    <a:pt x="6944" y="4525"/>
                    <a:pt x="6654" y="4839"/>
                  </a:cubicBezTo>
                  <a:cubicBezTo>
                    <a:pt x="5734" y="5130"/>
                    <a:pt x="4839" y="5444"/>
                    <a:pt x="4234" y="6049"/>
                  </a:cubicBezTo>
                  <a:cubicBezTo>
                    <a:pt x="3315" y="6339"/>
                    <a:pt x="2710" y="6654"/>
                    <a:pt x="2105" y="6944"/>
                  </a:cubicBezTo>
                  <a:cubicBezTo>
                    <a:pt x="895" y="7864"/>
                    <a:pt x="0" y="9073"/>
                    <a:pt x="290" y="10283"/>
                  </a:cubicBezTo>
                  <a:cubicBezTo>
                    <a:pt x="605" y="11783"/>
                    <a:pt x="1815" y="12388"/>
                    <a:pt x="3024" y="12388"/>
                  </a:cubicBezTo>
                  <a:cubicBezTo>
                    <a:pt x="4525" y="12388"/>
                    <a:pt x="6049" y="11783"/>
                    <a:pt x="7549" y="11493"/>
                  </a:cubicBezTo>
                  <a:cubicBezTo>
                    <a:pt x="9073" y="11179"/>
                    <a:pt x="10888" y="10574"/>
                    <a:pt x="12388" y="9969"/>
                  </a:cubicBezTo>
                  <a:lnTo>
                    <a:pt x="15122" y="9073"/>
                  </a:lnTo>
                  <a:cubicBezTo>
                    <a:pt x="15727" y="8759"/>
                    <a:pt x="16332" y="8759"/>
                    <a:pt x="16622" y="7864"/>
                  </a:cubicBezTo>
                  <a:cubicBezTo>
                    <a:pt x="16937" y="7259"/>
                    <a:pt x="16622" y="6339"/>
                    <a:pt x="16622" y="5444"/>
                  </a:cubicBezTo>
                  <a:cubicBezTo>
                    <a:pt x="16332" y="4839"/>
                    <a:pt x="16332" y="3920"/>
                    <a:pt x="16332" y="3025"/>
                  </a:cubicBezTo>
                  <a:cubicBezTo>
                    <a:pt x="16018" y="2105"/>
                    <a:pt x="16018" y="1210"/>
                    <a:pt x="15727" y="605"/>
                  </a:cubicBezTo>
                  <a:cubicBezTo>
                    <a:pt x="15122" y="0"/>
                    <a:pt x="14517" y="0"/>
                    <a:pt x="13598" y="0"/>
                  </a:cubicBezTo>
                  <a:close/>
                </a:path>
              </a:pathLst>
            </a:custGeom>
            <a:solidFill>
              <a:srgbClr val="D1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149;p59">
              <a:extLst>
                <a:ext uri="{FF2B5EF4-FFF2-40B4-BE49-F238E27FC236}">
                  <a16:creationId xmlns:a16="http://schemas.microsoft.com/office/drawing/2014/main" id="{230C2B35-1415-0C21-BA29-E97824DE5E1E}"/>
                </a:ext>
              </a:extLst>
            </p:cNvPr>
            <p:cNvSpPr/>
            <p:nvPr/>
          </p:nvSpPr>
          <p:spPr>
            <a:xfrm>
              <a:off x="4238250" y="4268700"/>
              <a:ext cx="196625" cy="133450"/>
            </a:xfrm>
            <a:custGeom>
              <a:avLst/>
              <a:gdLst/>
              <a:ahLst/>
              <a:cxnLst/>
              <a:rect l="l" t="t" r="r" b="b"/>
              <a:pathLst>
                <a:path w="7865" h="5338" extrusionOk="0">
                  <a:moveTo>
                    <a:pt x="5130" y="0"/>
                  </a:moveTo>
                  <a:cubicBezTo>
                    <a:pt x="4235" y="291"/>
                    <a:pt x="3025" y="291"/>
                    <a:pt x="2106" y="605"/>
                  </a:cubicBezTo>
                  <a:cubicBezTo>
                    <a:pt x="1815" y="605"/>
                    <a:pt x="1210" y="605"/>
                    <a:pt x="605" y="895"/>
                  </a:cubicBezTo>
                  <a:lnTo>
                    <a:pt x="605" y="605"/>
                  </a:lnTo>
                  <a:cubicBezTo>
                    <a:pt x="605" y="303"/>
                    <a:pt x="454" y="151"/>
                    <a:pt x="303" y="151"/>
                  </a:cubicBezTo>
                  <a:cubicBezTo>
                    <a:pt x="152" y="151"/>
                    <a:pt x="0" y="303"/>
                    <a:pt x="0" y="605"/>
                  </a:cubicBezTo>
                  <a:lnTo>
                    <a:pt x="0" y="3315"/>
                  </a:lnTo>
                  <a:lnTo>
                    <a:pt x="0" y="3629"/>
                  </a:lnTo>
                  <a:cubicBezTo>
                    <a:pt x="291" y="4525"/>
                    <a:pt x="896" y="4839"/>
                    <a:pt x="1815" y="5130"/>
                  </a:cubicBezTo>
                  <a:cubicBezTo>
                    <a:pt x="2322" y="5261"/>
                    <a:pt x="2880" y="5338"/>
                    <a:pt x="3425" y="5338"/>
                  </a:cubicBezTo>
                  <a:cubicBezTo>
                    <a:pt x="4180" y="5338"/>
                    <a:pt x="4910" y="5191"/>
                    <a:pt x="5444" y="4839"/>
                  </a:cubicBezTo>
                  <a:cubicBezTo>
                    <a:pt x="6340" y="4525"/>
                    <a:pt x="7259" y="4234"/>
                    <a:pt x="7864" y="3629"/>
                  </a:cubicBezTo>
                  <a:lnTo>
                    <a:pt x="7864" y="3025"/>
                  </a:lnTo>
                  <a:cubicBezTo>
                    <a:pt x="7550" y="2105"/>
                    <a:pt x="7550" y="1210"/>
                    <a:pt x="7259" y="605"/>
                  </a:cubicBezTo>
                  <a:cubicBezTo>
                    <a:pt x="6654" y="0"/>
                    <a:pt x="6049" y="0"/>
                    <a:pt x="5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150;p59">
              <a:extLst>
                <a:ext uri="{FF2B5EF4-FFF2-40B4-BE49-F238E27FC236}">
                  <a16:creationId xmlns:a16="http://schemas.microsoft.com/office/drawing/2014/main" id="{5DD05053-697E-CEAB-1449-3F7AFFFFF902}"/>
                </a:ext>
              </a:extLst>
            </p:cNvPr>
            <p:cNvSpPr/>
            <p:nvPr/>
          </p:nvSpPr>
          <p:spPr>
            <a:xfrm>
              <a:off x="3663600" y="2766375"/>
              <a:ext cx="801500" cy="1585200"/>
            </a:xfrm>
            <a:custGeom>
              <a:avLst/>
              <a:gdLst/>
              <a:ahLst/>
              <a:cxnLst/>
              <a:rect l="l" t="t" r="r" b="b"/>
              <a:pathLst>
                <a:path w="32060" h="63408" extrusionOk="0">
                  <a:moveTo>
                    <a:pt x="11032" y="1"/>
                  </a:moveTo>
                  <a:cubicBezTo>
                    <a:pt x="8946" y="1"/>
                    <a:pt x="6867" y="77"/>
                    <a:pt x="4840" y="209"/>
                  </a:cubicBezTo>
                  <a:cubicBezTo>
                    <a:pt x="3630" y="209"/>
                    <a:pt x="2106" y="209"/>
                    <a:pt x="1210" y="814"/>
                  </a:cubicBezTo>
                  <a:cubicBezTo>
                    <a:pt x="606" y="1104"/>
                    <a:pt x="291" y="1419"/>
                    <a:pt x="291" y="2024"/>
                  </a:cubicBezTo>
                  <a:lnTo>
                    <a:pt x="1" y="2024"/>
                  </a:lnTo>
                  <a:lnTo>
                    <a:pt x="1" y="2314"/>
                  </a:lnTo>
                  <a:lnTo>
                    <a:pt x="1" y="2919"/>
                  </a:lnTo>
                  <a:cubicBezTo>
                    <a:pt x="1" y="11097"/>
                    <a:pt x="1501" y="19251"/>
                    <a:pt x="4235" y="27115"/>
                  </a:cubicBezTo>
                  <a:cubicBezTo>
                    <a:pt x="6945" y="35293"/>
                    <a:pt x="10574" y="42842"/>
                    <a:pt x="14518" y="50415"/>
                  </a:cubicBezTo>
                  <a:cubicBezTo>
                    <a:pt x="16623" y="54335"/>
                    <a:pt x="18752" y="57964"/>
                    <a:pt x="21172" y="61303"/>
                  </a:cubicBezTo>
                  <a:cubicBezTo>
                    <a:pt x="21777" y="61908"/>
                    <a:pt x="22382" y="62803"/>
                    <a:pt x="23591" y="63118"/>
                  </a:cubicBezTo>
                  <a:cubicBezTo>
                    <a:pt x="24196" y="63118"/>
                    <a:pt x="25092" y="63408"/>
                    <a:pt x="26011" y="63408"/>
                  </a:cubicBezTo>
                  <a:cubicBezTo>
                    <a:pt x="27826" y="63408"/>
                    <a:pt x="29640" y="63118"/>
                    <a:pt x="30536" y="61593"/>
                  </a:cubicBezTo>
                  <a:cubicBezTo>
                    <a:pt x="31140" y="60698"/>
                    <a:pt x="31140" y="59779"/>
                    <a:pt x="31455" y="58883"/>
                  </a:cubicBezTo>
                  <a:cubicBezTo>
                    <a:pt x="31455" y="57964"/>
                    <a:pt x="31745" y="56754"/>
                    <a:pt x="31745" y="55544"/>
                  </a:cubicBezTo>
                  <a:cubicBezTo>
                    <a:pt x="32060" y="53439"/>
                    <a:pt x="32060" y="51020"/>
                    <a:pt x="32060" y="48600"/>
                  </a:cubicBezTo>
                  <a:lnTo>
                    <a:pt x="32060" y="34978"/>
                  </a:lnTo>
                  <a:cubicBezTo>
                    <a:pt x="31745" y="25905"/>
                    <a:pt x="31455" y="16832"/>
                    <a:pt x="29931" y="7758"/>
                  </a:cubicBezTo>
                  <a:cubicBezTo>
                    <a:pt x="29640" y="7153"/>
                    <a:pt x="29640" y="6258"/>
                    <a:pt x="29326" y="5653"/>
                  </a:cubicBezTo>
                  <a:lnTo>
                    <a:pt x="29326" y="5048"/>
                  </a:lnTo>
                  <a:lnTo>
                    <a:pt x="29326" y="4734"/>
                  </a:lnTo>
                  <a:cubicBezTo>
                    <a:pt x="29326" y="4443"/>
                    <a:pt x="29035" y="4443"/>
                    <a:pt x="29035" y="4443"/>
                  </a:cubicBezTo>
                  <a:cubicBezTo>
                    <a:pt x="29035" y="4129"/>
                    <a:pt x="29035" y="4129"/>
                    <a:pt x="28721" y="3839"/>
                  </a:cubicBezTo>
                  <a:cubicBezTo>
                    <a:pt x="28116" y="2919"/>
                    <a:pt x="27511" y="2314"/>
                    <a:pt x="26616" y="2024"/>
                  </a:cubicBezTo>
                  <a:cubicBezTo>
                    <a:pt x="24487" y="1104"/>
                    <a:pt x="21777" y="814"/>
                    <a:pt x="19647" y="500"/>
                  </a:cubicBezTo>
                  <a:cubicBezTo>
                    <a:pt x="16836" y="148"/>
                    <a:pt x="13926" y="1"/>
                    <a:pt x="11032" y="1"/>
                  </a:cubicBezTo>
                  <a:close/>
                </a:path>
              </a:pathLst>
            </a:custGeom>
            <a:solidFill>
              <a:srgbClr val="848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151;p59">
              <a:extLst>
                <a:ext uri="{FF2B5EF4-FFF2-40B4-BE49-F238E27FC236}">
                  <a16:creationId xmlns:a16="http://schemas.microsoft.com/office/drawing/2014/main" id="{0EB13A22-EEED-BE90-B62B-08BD34BEC2ED}"/>
                </a:ext>
              </a:extLst>
            </p:cNvPr>
            <p:cNvSpPr/>
            <p:nvPr/>
          </p:nvSpPr>
          <p:spPr>
            <a:xfrm>
              <a:off x="3769450" y="3156900"/>
              <a:ext cx="687800" cy="900100"/>
            </a:xfrm>
            <a:custGeom>
              <a:avLst/>
              <a:gdLst/>
              <a:ahLst/>
              <a:cxnLst/>
              <a:rect l="l" t="t" r="r" b="b"/>
              <a:pathLst>
                <a:path w="27512" h="36004" extrusionOk="0">
                  <a:moveTo>
                    <a:pt x="26616" y="1"/>
                  </a:moveTo>
                  <a:cubicBezTo>
                    <a:pt x="22672" y="920"/>
                    <a:pt x="19043" y="2130"/>
                    <a:pt x="15123" y="3630"/>
                  </a:cubicBezTo>
                  <a:cubicBezTo>
                    <a:pt x="9679" y="5445"/>
                    <a:pt x="4525" y="7864"/>
                    <a:pt x="1" y="11494"/>
                  </a:cubicBezTo>
                  <a:cubicBezTo>
                    <a:pt x="2711" y="19672"/>
                    <a:pt x="6340" y="27221"/>
                    <a:pt x="10284" y="34794"/>
                  </a:cubicBezTo>
                  <a:cubicBezTo>
                    <a:pt x="10574" y="35084"/>
                    <a:pt x="10574" y="35399"/>
                    <a:pt x="10889" y="36004"/>
                  </a:cubicBezTo>
                  <a:cubicBezTo>
                    <a:pt x="11784" y="35689"/>
                    <a:pt x="12994" y="35084"/>
                    <a:pt x="13599" y="34479"/>
                  </a:cubicBezTo>
                  <a:cubicBezTo>
                    <a:pt x="14518" y="33270"/>
                    <a:pt x="15123" y="31770"/>
                    <a:pt x="15413" y="30245"/>
                  </a:cubicBezTo>
                  <a:cubicBezTo>
                    <a:pt x="15728" y="28745"/>
                    <a:pt x="15413" y="26930"/>
                    <a:pt x="15123" y="25406"/>
                  </a:cubicBezTo>
                  <a:cubicBezTo>
                    <a:pt x="14809" y="23591"/>
                    <a:pt x="15123" y="21777"/>
                    <a:pt x="16623" y="20567"/>
                  </a:cubicBezTo>
                  <a:cubicBezTo>
                    <a:pt x="17833" y="19357"/>
                    <a:pt x="19043" y="18752"/>
                    <a:pt x="20567" y="17857"/>
                  </a:cubicBezTo>
                  <a:cubicBezTo>
                    <a:pt x="22067" y="16938"/>
                    <a:pt x="23277" y="16042"/>
                    <a:pt x="24801" y="14833"/>
                  </a:cubicBezTo>
                  <a:lnTo>
                    <a:pt x="27511" y="12099"/>
                  </a:lnTo>
                  <a:cubicBezTo>
                    <a:pt x="27511" y="7864"/>
                    <a:pt x="27221" y="3945"/>
                    <a:pt x="26616" y="1"/>
                  </a:cubicBez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152;p59">
              <a:extLst>
                <a:ext uri="{FF2B5EF4-FFF2-40B4-BE49-F238E27FC236}">
                  <a16:creationId xmlns:a16="http://schemas.microsoft.com/office/drawing/2014/main" id="{77B1FDF8-8DF5-15F6-E82C-17E7BED4D196}"/>
                </a:ext>
              </a:extLst>
            </p:cNvPr>
            <p:cNvSpPr/>
            <p:nvPr/>
          </p:nvSpPr>
          <p:spPr>
            <a:xfrm>
              <a:off x="3769450" y="3964050"/>
              <a:ext cx="362975" cy="398225"/>
            </a:xfrm>
            <a:custGeom>
              <a:avLst/>
              <a:gdLst/>
              <a:ahLst/>
              <a:cxnLst/>
              <a:rect l="l" t="t" r="r" b="b"/>
              <a:pathLst>
                <a:path w="14519" h="15929" extrusionOk="0">
                  <a:moveTo>
                    <a:pt x="9268" y="0"/>
                  </a:moveTo>
                  <a:cubicBezTo>
                    <a:pt x="9109" y="0"/>
                    <a:pt x="8940" y="27"/>
                    <a:pt x="8760" y="88"/>
                  </a:cubicBezTo>
                  <a:cubicBezTo>
                    <a:pt x="7864" y="379"/>
                    <a:pt x="7260" y="984"/>
                    <a:pt x="6655" y="1589"/>
                  </a:cubicBezTo>
                  <a:cubicBezTo>
                    <a:pt x="5735" y="2193"/>
                    <a:pt x="5130" y="2798"/>
                    <a:pt x="4525" y="3113"/>
                  </a:cubicBezTo>
                  <a:cubicBezTo>
                    <a:pt x="4235" y="3113"/>
                    <a:pt x="3921" y="3113"/>
                    <a:pt x="3921" y="3718"/>
                  </a:cubicBezTo>
                  <a:cubicBezTo>
                    <a:pt x="4235" y="4323"/>
                    <a:pt x="4525" y="5218"/>
                    <a:pt x="4525" y="5823"/>
                  </a:cubicBezTo>
                  <a:cubicBezTo>
                    <a:pt x="4235" y="6742"/>
                    <a:pt x="3921" y="7033"/>
                    <a:pt x="3316" y="7637"/>
                  </a:cubicBezTo>
                  <a:cubicBezTo>
                    <a:pt x="2420" y="8557"/>
                    <a:pt x="1211" y="9162"/>
                    <a:pt x="606" y="10662"/>
                  </a:cubicBezTo>
                  <a:cubicBezTo>
                    <a:pt x="1" y="11872"/>
                    <a:pt x="1" y="13081"/>
                    <a:pt x="291" y="14606"/>
                  </a:cubicBezTo>
                  <a:cubicBezTo>
                    <a:pt x="291" y="14896"/>
                    <a:pt x="606" y="15501"/>
                    <a:pt x="1211" y="15815"/>
                  </a:cubicBezTo>
                  <a:cubicBezTo>
                    <a:pt x="1372" y="15893"/>
                    <a:pt x="1553" y="15929"/>
                    <a:pt x="1745" y="15929"/>
                  </a:cubicBezTo>
                  <a:cubicBezTo>
                    <a:pt x="2272" y="15929"/>
                    <a:pt x="2872" y="15654"/>
                    <a:pt x="3316" y="15211"/>
                  </a:cubicBezTo>
                  <a:cubicBezTo>
                    <a:pt x="4525" y="14291"/>
                    <a:pt x="5735" y="13396"/>
                    <a:pt x="7260" y="12477"/>
                  </a:cubicBezTo>
                  <a:cubicBezTo>
                    <a:pt x="8469" y="11267"/>
                    <a:pt x="9679" y="10372"/>
                    <a:pt x="10889" y="9452"/>
                  </a:cubicBezTo>
                  <a:cubicBezTo>
                    <a:pt x="12099" y="8557"/>
                    <a:pt x="13308" y="7637"/>
                    <a:pt x="13913" y="6428"/>
                  </a:cubicBezTo>
                  <a:cubicBezTo>
                    <a:pt x="14518" y="5823"/>
                    <a:pt x="14518" y="4928"/>
                    <a:pt x="14204" y="4323"/>
                  </a:cubicBezTo>
                  <a:cubicBezTo>
                    <a:pt x="13913" y="3718"/>
                    <a:pt x="13308" y="3113"/>
                    <a:pt x="12704" y="2798"/>
                  </a:cubicBezTo>
                  <a:cubicBezTo>
                    <a:pt x="12099" y="1903"/>
                    <a:pt x="11494" y="1298"/>
                    <a:pt x="10889" y="693"/>
                  </a:cubicBezTo>
                  <a:cubicBezTo>
                    <a:pt x="10403" y="441"/>
                    <a:pt x="9917" y="0"/>
                    <a:pt x="9268" y="0"/>
                  </a:cubicBezTo>
                  <a:close/>
                </a:path>
              </a:pathLst>
            </a:custGeom>
            <a:solidFill>
              <a:srgbClr val="D1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153;p59">
              <a:extLst>
                <a:ext uri="{FF2B5EF4-FFF2-40B4-BE49-F238E27FC236}">
                  <a16:creationId xmlns:a16="http://schemas.microsoft.com/office/drawing/2014/main" id="{6F6FB137-202A-A390-5482-1A40506C1885}"/>
                </a:ext>
              </a:extLst>
            </p:cNvPr>
            <p:cNvSpPr/>
            <p:nvPr/>
          </p:nvSpPr>
          <p:spPr>
            <a:xfrm>
              <a:off x="3867450" y="3964050"/>
              <a:ext cx="196625" cy="175825"/>
            </a:xfrm>
            <a:custGeom>
              <a:avLst/>
              <a:gdLst/>
              <a:ahLst/>
              <a:cxnLst/>
              <a:rect l="l" t="t" r="r" b="b"/>
              <a:pathLst>
                <a:path w="7865" h="7033" extrusionOk="0">
                  <a:moveTo>
                    <a:pt x="5348" y="0"/>
                  </a:moveTo>
                  <a:cubicBezTo>
                    <a:pt x="5189" y="0"/>
                    <a:pt x="5020" y="27"/>
                    <a:pt x="4840" y="88"/>
                  </a:cubicBezTo>
                  <a:cubicBezTo>
                    <a:pt x="3944" y="379"/>
                    <a:pt x="3340" y="984"/>
                    <a:pt x="2735" y="1589"/>
                  </a:cubicBezTo>
                  <a:cubicBezTo>
                    <a:pt x="1815" y="2193"/>
                    <a:pt x="1210" y="2798"/>
                    <a:pt x="605" y="3113"/>
                  </a:cubicBezTo>
                  <a:cubicBezTo>
                    <a:pt x="315" y="3113"/>
                    <a:pt x="1" y="3113"/>
                    <a:pt x="1" y="3718"/>
                  </a:cubicBezTo>
                  <a:cubicBezTo>
                    <a:pt x="315" y="4323"/>
                    <a:pt x="605" y="5218"/>
                    <a:pt x="605" y="5823"/>
                  </a:cubicBezTo>
                  <a:cubicBezTo>
                    <a:pt x="315" y="6428"/>
                    <a:pt x="315" y="6742"/>
                    <a:pt x="1" y="7033"/>
                  </a:cubicBezTo>
                  <a:cubicBezTo>
                    <a:pt x="3340" y="7033"/>
                    <a:pt x="7574" y="5532"/>
                    <a:pt x="7864" y="1903"/>
                  </a:cubicBezTo>
                  <a:cubicBezTo>
                    <a:pt x="7574" y="1589"/>
                    <a:pt x="7259" y="984"/>
                    <a:pt x="6969" y="693"/>
                  </a:cubicBezTo>
                  <a:cubicBezTo>
                    <a:pt x="6483" y="441"/>
                    <a:pt x="5997" y="0"/>
                    <a:pt x="5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154;p59">
              <a:extLst>
                <a:ext uri="{FF2B5EF4-FFF2-40B4-BE49-F238E27FC236}">
                  <a16:creationId xmlns:a16="http://schemas.microsoft.com/office/drawing/2014/main" id="{BC2B25FC-FC83-11DF-A6EC-94BB7608CCAB}"/>
                </a:ext>
              </a:extLst>
            </p:cNvPr>
            <p:cNvSpPr/>
            <p:nvPr/>
          </p:nvSpPr>
          <p:spPr>
            <a:xfrm>
              <a:off x="3376275" y="2673000"/>
              <a:ext cx="1134200" cy="1436625"/>
            </a:xfrm>
            <a:custGeom>
              <a:avLst/>
              <a:gdLst/>
              <a:ahLst/>
              <a:cxnLst/>
              <a:rect l="l" t="t" r="r" b="b"/>
              <a:pathLst>
                <a:path w="45368" h="57465" extrusionOk="0">
                  <a:moveTo>
                    <a:pt x="39923" y="0"/>
                  </a:moveTo>
                  <a:cubicBezTo>
                    <a:pt x="39923" y="315"/>
                    <a:pt x="39609" y="315"/>
                    <a:pt x="39609" y="315"/>
                  </a:cubicBezTo>
                  <a:cubicBezTo>
                    <a:pt x="39319" y="315"/>
                    <a:pt x="39004" y="605"/>
                    <a:pt x="38714" y="920"/>
                  </a:cubicBezTo>
                  <a:cubicBezTo>
                    <a:pt x="37735" y="835"/>
                    <a:pt x="36734" y="796"/>
                    <a:pt x="35722" y="796"/>
                  </a:cubicBezTo>
                  <a:cubicBezTo>
                    <a:pt x="32981" y="796"/>
                    <a:pt x="30162" y="1083"/>
                    <a:pt x="27511" y="1525"/>
                  </a:cubicBezTo>
                  <a:cubicBezTo>
                    <a:pt x="23591" y="1815"/>
                    <a:pt x="19962" y="2420"/>
                    <a:pt x="16018" y="3025"/>
                  </a:cubicBezTo>
                  <a:cubicBezTo>
                    <a:pt x="14808" y="3339"/>
                    <a:pt x="13913" y="3630"/>
                    <a:pt x="12703" y="3630"/>
                  </a:cubicBezTo>
                  <a:cubicBezTo>
                    <a:pt x="12099" y="3630"/>
                    <a:pt x="11784" y="3944"/>
                    <a:pt x="11179" y="3944"/>
                  </a:cubicBezTo>
                  <a:cubicBezTo>
                    <a:pt x="10574" y="3944"/>
                    <a:pt x="10284" y="3944"/>
                    <a:pt x="9679" y="4235"/>
                  </a:cubicBezTo>
                  <a:cubicBezTo>
                    <a:pt x="9364" y="4235"/>
                    <a:pt x="9364" y="4235"/>
                    <a:pt x="9074" y="4549"/>
                  </a:cubicBezTo>
                  <a:cubicBezTo>
                    <a:pt x="8469" y="4839"/>
                    <a:pt x="8469" y="5444"/>
                    <a:pt x="8760" y="5759"/>
                  </a:cubicBezTo>
                  <a:cubicBezTo>
                    <a:pt x="9679" y="7864"/>
                    <a:pt x="9969" y="9993"/>
                    <a:pt x="10889" y="11808"/>
                  </a:cubicBezTo>
                  <a:cubicBezTo>
                    <a:pt x="11494" y="12703"/>
                    <a:pt x="11784" y="13622"/>
                    <a:pt x="12389" y="14227"/>
                  </a:cubicBezTo>
                  <a:lnTo>
                    <a:pt x="12994" y="14832"/>
                  </a:lnTo>
                  <a:cubicBezTo>
                    <a:pt x="9364" y="17857"/>
                    <a:pt x="1" y="26615"/>
                    <a:pt x="1" y="32374"/>
                  </a:cubicBezTo>
                  <a:cubicBezTo>
                    <a:pt x="1" y="45682"/>
                    <a:pt x="16018" y="57465"/>
                    <a:pt x="18752" y="57465"/>
                  </a:cubicBezTo>
                  <a:cubicBezTo>
                    <a:pt x="24801" y="57465"/>
                    <a:pt x="28116" y="50811"/>
                    <a:pt x="28116" y="50811"/>
                  </a:cubicBezTo>
                  <a:cubicBezTo>
                    <a:pt x="27221" y="45972"/>
                    <a:pt x="25092" y="42343"/>
                    <a:pt x="24196" y="39318"/>
                  </a:cubicBezTo>
                  <a:cubicBezTo>
                    <a:pt x="24196" y="38423"/>
                    <a:pt x="23882" y="37503"/>
                    <a:pt x="23591" y="36608"/>
                  </a:cubicBezTo>
                  <a:cubicBezTo>
                    <a:pt x="26906" y="36294"/>
                    <a:pt x="30536" y="35689"/>
                    <a:pt x="33560" y="33874"/>
                  </a:cubicBezTo>
                  <a:cubicBezTo>
                    <a:pt x="36294" y="32664"/>
                    <a:pt x="38714" y="30850"/>
                    <a:pt x="40214" y="28745"/>
                  </a:cubicBezTo>
                  <a:cubicBezTo>
                    <a:pt x="45368" y="22381"/>
                    <a:pt x="44448" y="14518"/>
                    <a:pt x="44448" y="12703"/>
                  </a:cubicBezTo>
                  <a:cubicBezTo>
                    <a:pt x="44158" y="8469"/>
                    <a:pt x="42633" y="4549"/>
                    <a:pt x="41133" y="920"/>
                  </a:cubicBezTo>
                  <a:cubicBezTo>
                    <a:pt x="40819" y="315"/>
                    <a:pt x="40528" y="0"/>
                    <a:pt x="39923" y="0"/>
                  </a:cubicBezTo>
                  <a:close/>
                </a:path>
              </a:pathLst>
            </a:custGeom>
            <a:solidFill>
              <a:srgbClr val="848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155;p59">
              <a:extLst>
                <a:ext uri="{FF2B5EF4-FFF2-40B4-BE49-F238E27FC236}">
                  <a16:creationId xmlns:a16="http://schemas.microsoft.com/office/drawing/2014/main" id="{D2372D11-6898-E498-F490-8B2EA7785C24}"/>
                </a:ext>
              </a:extLst>
            </p:cNvPr>
            <p:cNvSpPr/>
            <p:nvPr/>
          </p:nvSpPr>
          <p:spPr>
            <a:xfrm>
              <a:off x="3588000" y="2673000"/>
              <a:ext cx="899500" cy="438575"/>
            </a:xfrm>
            <a:custGeom>
              <a:avLst/>
              <a:gdLst/>
              <a:ahLst/>
              <a:cxnLst/>
              <a:rect l="l" t="t" r="r" b="b"/>
              <a:pathLst>
                <a:path w="35980" h="17543" extrusionOk="0">
                  <a:moveTo>
                    <a:pt x="31454" y="0"/>
                  </a:moveTo>
                  <a:cubicBezTo>
                    <a:pt x="31454" y="315"/>
                    <a:pt x="31140" y="315"/>
                    <a:pt x="31140" y="315"/>
                  </a:cubicBezTo>
                  <a:cubicBezTo>
                    <a:pt x="30850" y="315"/>
                    <a:pt x="30535" y="605"/>
                    <a:pt x="30245" y="920"/>
                  </a:cubicBezTo>
                  <a:cubicBezTo>
                    <a:pt x="29266" y="835"/>
                    <a:pt x="28265" y="796"/>
                    <a:pt x="27253" y="796"/>
                  </a:cubicBezTo>
                  <a:cubicBezTo>
                    <a:pt x="24512" y="796"/>
                    <a:pt x="21693" y="1083"/>
                    <a:pt x="19042" y="1525"/>
                  </a:cubicBezTo>
                  <a:cubicBezTo>
                    <a:pt x="15122" y="1815"/>
                    <a:pt x="11493" y="2420"/>
                    <a:pt x="7549" y="3025"/>
                  </a:cubicBezTo>
                  <a:cubicBezTo>
                    <a:pt x="6339" y="3339"/>
                    <a:pt x="5444" y="3630"/>
                    <a:pt x="4234" y="3630"/>
                  </a:cubicBezTo>
                  <a:cubicBezTo>
                    <a:pt x="3630" y="3630"/>
                    <a:pt x="3315" y="3944"/>
                    <a:pt x="2710" y="3944"/>
                  </a:cubicBezTo>
                  <a:cubicBezTo>
                    <a:pt x="2105" y="3944"/>
                    <a:pt x="1815" y="3944"/>
                    <a:pt x="1210" y="4235"/>
                  </a:cubicBezTo>
                  <a:cubicBezTo>
                    <a:pt x="895" y="4235"/>
                    <a:pt x="895" y="4235"/>
                    <a:pt x="605" y="4549"/>
                  </a:cubicBezTo>
                  <a:cubicBezTo>
                    <a:pt x="0" y="4839"/>
                    <a:pt x="0" y="5444"/>
                    <a:pt x="291" y="5759"/>
                  </a:cubicBezTo>
                  <a:cubicBezTo>
                    <a:pt x="1210" y="7864"/>
                    <a:pt x="1500" y="9993"/>
                    <a:pt x="2420" y="11808"/>
                  </a:cubicBezTo>
                  <a:cubicBezTo>
                    <a:pt x="3025" y="12703"/>
                    <a:pt x="3315" y="13622"/>
                    <a:pt x="3920" y="14227"/>
                  </a:cubicBezTo>
                  <a:lnTo>
                    <a:pt x="4525" y="14832"/>
                  </a:lnTo>
                  <a:cubicBezTo>
                    <a:pt x="4234" y="14832"/>
                    <a:pt x="4234" y="14832"/>
                    <a:pt x="3920" y="15123"/>
                  </a:cubicBezTo>
                  <a:cubicBezTo>
                    <a:pt x="5130" y="15727"/>
                    <a:pt x="6049" y="16042"/>
                    <a:pt x="7259" y="16042"/>
                  </a:cubicBezTo>
                  <a:cubicBezTo>
                    <a:pt x="9364" y="16332"/>
                    <a:pt x="11179" y="16647"/>
                    <a:pt x="13308" y="16937"/>
                  </a:cubicBezTo>
                  <a:cubicBezTo>
                    <a:pt x="16332" y="17252"/>
                    <a:pt x="19357" y="17542"/>
                    <a:pt x="22381" y="17542"/>
                  </a:cubicBezTo>
                  <a:cubicBezTo>
                    <a:pt x="24486" y="17542"/>
                    <a:pt x="26906" y="17252"/>
                    <a:pt x="29035" y="16937"/>
                  </a:cubicBezTo>
                  <a:cubicBezTo>
                    <a:pt x="31140" y="16332"/>
                    <a:pt x="33269" y="15727"/>
                    <a:pt x="35084" y="14518"/>
                  </a:cubicBezTo>
                  <a:cubicBezTo>
                    <a:pt x="35374" y="14227"/>
                    <a:pt x="35689" y="14227"/>
                    <a:pt x="35979" y="13913"/>
                  </a:cubicBezTo>
                  <a:lnTo>
                    <a:pt x="35979" y="12703"/>
                  </a:lnTo>
                  <a:cubicBezTo>
                    <a:pt x="35689" y="8469"/>
                    <a:pt x="34164" y="4549"/>
                    <a:pt x="32664" y="920"/>
                  </a:cubicBezTo>
                  <a:cubicBezTo>
                    <a:pt x="32350" y="315"/>
                    <a:pt x="32059" y="0"/>
                    <a:pt x="31454" y="0"/>
                  </a:cubicBez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156;p59">
              <a:extLst>
                <a:ext uri="{FF2B5EF4-FFF2-40B4-BE49-F238E27FC236}">
                  <a16:creationId xmlns:a16="http://schemas.microsoft.com/office/drawing/2014/main" id="{A77878F7-02AD-1655-7FDD-74918103803F}"/>
                </a:ext>
              </a:extLst>
            </p:cNvPr>
            <p:cNvSpPr/>
            <p:nvPr/>
          </p:nvSpPr>
          <p:spPr>
            <a:xfrm>
              <a:off x="3905550" y="2758275"/>
              <a:ext cx="438575" cy="1233650"/>
            </a:xfrm>
            <a:custGeom>
              <a:avLst/>
              <a:gdLst/>
              <a:ahLst/>
              <a:cxnLst/>
              <a:rect l="l" t="t" r="r" b="b"/>
              <a:pathLst>
                <a:path w="17543" h="49346" extrusionOk="0">
                  <a:moveTo>
                    <a:pt x="15268" y="1"/>
                  </a:moveTo>
                  <a:cubicBezTo>
                    <a:pt x="15196" y="1"/>
                    <a:pt x="15123" y="74"/>
                    <a:pt x="15123" y="219"/>
                  </a:cubicBezTo>
                  <a:cubicBezTo>
                    <a:pt x="15414" y="1428"/>
                    <a:pt x="15728" y="2953"/>
                    <a:pt x="15728" y="4163"/>
                  </a:cubicBezTo>
                  <a:cubicBezTo>
                    <a:pt x="16018" y="5663"/>
                    <a:pt x="16333" y="6872"/>
                    <a:pt x="16333" y="8397"/>
                  </a:cubicBezTo>
                  <a:cubicBezTo>
                    <a:pt x="16333" y="10502"/>
                    <a:pt x="16333" y="12631"/>
                    <a:pt x="15728" y="14736"/>
                  </a:cubicBezTo>
                  <a:cubicBezTo>
                    <a:pt x="14809" y="18970"/>
                    <a:pt x="12704" y="22914"/>
                    <a:pt x="9365" y="25624"/>
                  </a:cubicBezTo>
                  <a:cubicBezTo>
                    <a:pt x="8155" y="26543"/>
                    <a:pt x="6945" y="27439"/>
                    <a:pt x="5735" y="28044"/>
                  </a:cubicBezTo>
                  <a:cubicBezTo>
                    <a:pt x="5130" y="28648"/>
                    <a:pt x="4235" y="28963"/>
                    <a:pt x="3630" y="29253"/>
                  </a:cubicBezTo>
                  <a:cubicBezTo>
                    <a:pt x="3316" y="29568"/>
                    <a:pt x="3025" y="29568"/>
                    <a:pt x="2711" y="29858"/>
                  </a:cubicBezTo>
                  <a:cubicBezTo>
                    <a:pt x="2420" y="30173"/>
                    <a:pt x="2106" y="30173"/>
                    <a:pt x="1501" y="30463"/>
                  </a:cubicBezTo>
                  <a:lnTo>
                    <a:pt x="1501" y="30778"/>
                  </a:lnTo>
                  <a:lnTo>
                    <a:pt x="1211" y="30778"/>
                  </a:lnTo>
                  <a:cubicBezTo>
                    <a:pt x="606" y="31987"/>
                    <a:pt x="1" y="33197"/>
                    <a:pt x="1" y="34407"/>
                  </a:cubicBezTo>
                  <a:cubicBezTo>
                    <a:pt x="1" y="35302"/>
                    <a:pt x="291" y="35907"/>
                    <a:pt x="606" y="36512"/>
                  </a:cubicBezTo>
                  <a:cubicBezTo>
                    <a:pt x="896" y="37117"/>
                    <a:pt x="1211" y="37722"/>
                    <a:pt x="1211" y="38327"/>
                  </a:cubicBezTo>
                  <a:cubicBezTo>
                    <a:pt x="1211" y="39851"/>
                    <a:pt x="896" y="41351"/>
                    <a:pt x="1211" y="42561"/>
                  </a:cubicBezTo>
                  <a:cubicBezTo>
                    <a:pt x="1501" y="43771"/>
                    <a:pt x="2106" y="44980"/>
                    <a:pt x="3025" y="45900"/>
                  </a:cubicBezTo>
                  <a:cubicBezTo>
                    <a:pt x="3921" y="46795"/>
                    <a:pt x="4840" y="48005"/>
                    <a:pt x="5445" y="49215"/>
                  </a:cubicBezTo>
                  <a:cubicBezTo>
                    <a:pt x="5531" y="49308"/>
                    <a:pt x="5671" y="49346"/>
                    <a:pt x="5819" y="49346"/>
                  </a:cubicBezTo>
                  <a:cubicBezTo>
                    <a:pt x="6171" y="49346"/>
                    <a:pt x="6562" y="49129"/>
                    <a:pt x="6340" y="48924"/>
                  </a:cubicBezTo>
                  <a:cubicBezTo>
                    <a:pt x="6050" y="47400"/>
                    <a:pt x="4840" y="46190"/>
                    <a:pt x="3921" y="44980"/>
                  </a:cubicBezTo>
                  <a:cubicBezTo>
                    <a:pt x="3316" y="44690"/>
                    <a:pt x="3025" y="44085"/>
                    <a:pt x="2711" y="43480"/>
                  </a:cubicBezTo>
                  <a:cubicBezTo>
                    <a:pt x="2420" y="42561"/>
                    <a:pt x="2106" y="41666"/>
                    <a:pt x="2106" y="41061"/>
                  </a:cubicBezTo>
                  <a:cubicBezTo>
                    <a:pt x="2106" y="39246"/>
                    <a:pt x="2420" y="37722"/>
                    <a:pt x="1501" y="36222"/>
                  </a:cubicBezTo>
                  <a:cubicBezTo>
                    <a:pt x="1211" y="35907"/>
                    <a:pt x="896" y="35302"/>
                    <a:pt x="896" y="35012"/>
                  </a:cubicBezTo>
                  <a:lnTo>
                    <a:pt x="896" y="33802"/>
                  </a:lnTo>
                  <a:cubicBezTo>
                    <a:pt x="896" y="32883"/>
                    <a:pt x="1211" y="31987"/>
                    <a:pt x="1816" y="31383"/>
                  </a:cubicBezTo>
                  <a:lnTo>
                    <a:pt x="2106" y="31383"/>
                  </a:lnTo>
                  <a:cubicBezTo>
                    <a:pt x="2420" y="31068"/>
                    <a:pt x="2711" y="31068"/>
                    <a:pt x="3316" y="30778"/>
                  </a:cubicBezTo>
                  <a:cubicBezTo>
                    <a:pt x="3316" y="30778"/>
                    <a:pt x="3630" y="30463"/>
                    <a:pt x="3921" y="30463"/>
                  </a:cubicBezTo>
                  <a:cubicBezTo>
                    <a:pt x="4840" y="29858"/>
                    <a:pt x="5445" y="29568"/>
                    <a:pt x="6050" y="29253"/>
                  </a:cubicBezTo>
                  <a:cubicBezTo>
                    <a:pt x="7260" y="28648"/>
                    <a:pt x="8469" y="27753"/>
                    <a:pt x="9365" y="27148"/>
                  </a:cubicBezTo>
                  <a:cubicBezTo>
                    <a:pt x="11179" y="25624"/>
                    <a:pt x="12994" y="24124"/>
                    <a:pt x="14204" y="21995"/>
                  </a:cubicBezTo>
                  <a:cubicBezTo>
                    <a:pt x="16623" y="18365"/>
                    <a:pt x="17543" y="13841"/>
                    <a:pt x="17543" y="9292"/>
                  </a:cubicBezTo>
                  <a:cubicBezTo>
                    <a:pt x="17228" y="7792"/>
                    <a:pt x="17228" y="6268"/>
                    <a:pt x="16623" y="4767"/>
                  </a:cubicBezTo>
                  <a:cubicBezTo>
                    <a:pt x="16333" y="3243"/>
                    <a:pt x="15728" y="1743"/>
                    <a:pt x="15414" y="219"/>
                  </a:cubicBezTo>
                  <a:cubicBezTo>
                    <a:pt x="15414" y="74"/>
                    <a:pt x="15341" y="1"/>
                    <a:pt x="15268" y="1"/>
                  </a:cubicBezTo>
                  <a:close/>
                </a:path>
              </a:pathLst>
            </a:custGeom>
            <a:solidFill>
              <a:srgbClr val="414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157;p59">
              <a:extLst>
                <a:ext uri="{FF2B5EF4-FFF2-40B4-BE49-F238E27FC236}">
                  <a16:creationId xmlns:a16="http://schemas.microsoft.com/office/drawing/2014/main" id="{ABE8940D-7C5E-E3B1-F9BC-F609A4833AFE}"/>
                </a:ext>
              </a:extLst>
            </p:cNvPr>
            <p:cNvSpPr/>
            <p:nvPr/>
          </p:nvSpPr>
          <p:spPr>
            <a:xfrm>
              <a:off x="3927950" y="3383750"/>
              <a:ext cx="461550" cy="491800"/>
            </a:xfrm>
            <a:custGeom>
              <a:avLst/>
              <a:gdLst/>
              <a:ahLst/>
              <a:cxnLst/>
              <a:rect l="l" t="t" r="r" b="b"/>
              <a:pathLst>
                <a:path w="18462" h="19672" extrusionOk="0">
                  <a:moveTo>
                    <a:pt x="18461" y="0"/>
                  </a:moveTo>
                  <a:cubicBezTo>
                    <a:pt x="17252" y="1210"/>
                    <a:pt x="16332" y="2420"/>
                    <a:pt x="15122" y="3025"/>
                  </a:cubicBezTo>
                  <a:cubicBezTo>
                    <a:pt x="13913" y="3944"/>
                    <a:pt x="12703" y="4839"/>
                    <a:pt x="11493" y="5154"/>
                  </a:cubicBezTo>
                  <a:cubicBezTo>
                    <a:pt x="9993" y="6049"/>
                    <a:pt x="8469" y="6364"/>
                    <a:pt x="6968" y="6968"/>
                  </a:cubicBezTo>
                  <a:cubicBezTo>
                    <a:pt x="5727" y="7205"/>
                    <a:pt x="4292" y="7650"/>
                    <a:pt x="2822" y="7650"/>
                  </a:cubicBezTo>
                  <a:cubicBezTo>
                    <a:pt x="2488" y="7650"/>
                    <a:pt x="2151" y="7627"/>
                    <a:pt x="1815" y="7573"/>
                  </a:cubicBezTo>
                  <a:cubicBezTo>
                    <a:pt x="1524" y="6654"/>
                    <a:pt x="920" y="5759"/>
                    <a:pt x="315" y="5154"/>
                  </a:cubicBezTo>
                  <a:cubicBezTo>
                    <a:pt x="315" y="5061"/>
                    <a:pt x="287" y="5023"/>
                    <a:pt x="249" y="5023"/>
                  </a:cubicBezTo>
                  <a:cubicBezTo>
                    <a:pt x="156" y="5023"/>
                    <a:pt x="0" y="5239"/>
                    <a:pt x="0" y="5444"/>
                  </a:cubicBezTo>
                  <a:cubicBezTo>
                    <a:pt x="1210" y="7573"/>
                    <a:pt x="1524" y="9993"/>
                    <a:pt x="2129" y="12412"/>
                  </a:cubicBezTo>
                  <a:cubicBezTo>
                    <a:pt x="2734" y="15122"/>
                    <a:pt x="4234" y="17542"/>
                    <a:pt x="5759" y="19671"/>
                  </a:cubicBezTo>
                  <a:cubicBezTo>
                    <a:pt x="4839" y="16937"/>
                    <a:pt x="3944" y="14517"/>
                    <a:pt x="3025" y="11808"/>
                  </a:cubicBezTo>
                  <a:cubicBezTo>
                    <a:pt x="3025" y="10598"/>
                    <a:pt x="2734" y="9678"/>
                    <a:pt x="2420" y="8783"/>
                  </a:cubicBezTo>
                  <a:lnTo>
                    <a:pt x="2420" y="8783"/>
                  </a:lnTo>
                  <a:cubicBezTo>
                    <a:pt x="2691" y="8835"/>
                    <a:pt x="2962" y="8858"/>
                    <a:pt x="3232" y="8858"/>
                  </a:cubicBezTo>
                  <a:cubicBezTo>
                    <a:pt x="4479" y="8858"/>
                    <a:pt x="5715" y="8361"/>
                    <a:pt x="6968" y="7864"/>
                  </a:cubicBezTo>
                  <a:cubicBezTo>
                    <a:pt x="8469" y="7573"/>
                    <a:pt x="10283" y="6968"/>
                    <a:pt x="11808" y="6364"/>
                  </a:cubicBezTo>
                  <a:cubicBezTo>
                    <a:pt x="13308" y="5759"/>
                    <a:pt x="14518" y="4839"/>
                    <a:pt x="15437" y="3629"/>
                  </a:cubicBezTo>
                  <a:cubicBezTo>
                    <a:pt x="16647" y="2734"/>
                    <a:pt x="17856" y="1524"/>
                    <a:pt x="18461" y="315"/>
                  </a:cubicBezTo>
                  <a:lnTo>
                    <a:pt x="18461" y="0"/>
                  </a:lnTo>
                  <a:close/>
                </a:path>
              </a:pathLst>
            </a:custGeom>
            <a:solidFill>
              <a:srgbClr val="414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158;p59">
              <a:extLst>
                <a:ext uri="{FF2B5EF4-FFF2-40B4-BE49-F238E27FC236}">
                  <a16:creationId xmlns:a16="http://schemas.microsoft.com/office/drawing/2014/main" id="{CDD1FBDF-9D14-5A20-BA47-82753E00890D}"/>
                </a:ext>
              </a:extLst>
            </p:cNvPr>
            <p:cNvSpPr/>
            <p:nvPr/>
          </p:nvSpPr>
          <p:spPr>
            <a:xfrm>
              <a:off x="3383550" y="2052975"/>
              <a:ext cx="416175" cy="476700"/>
            </a:xfrm>
            <a:custGeom>
              <a:avLst/>
              <a:gdLst/>
              <a:ahLst/>
              <a:cxnLst/>
              <a:rect l="l" t="t" r="r" b="b"/>
              <a:pathLst>
                <a:path w="16647" h="19068" extrusionOk="0">
                  <a:moveTo>
                    <a:pt x="10888" y="1"/>
                  </a:moveTo>
                  <a:cubicBezTo>
                    <a:pt x="9678" y="1"/>
                    <a:pt x="8178" y="1"/>
                    <a:pt x="7259" y="606"/>
                  </a:cubicBezTo>
                  <a:cubicBezTo>
                    <a:pt x="6654" y="920"/>
                    <a:pt x="6364" y="1211"/>
                    <a:pt x="5759" y="1525"/>
                  </a:cubicBezTo>
                  <a:cubicBezTo>
                    <a:pt x="5154" y="1816"/>
                    <a:pt x="4549" y="2735"/>
                    <a:pt x="3944" y="3340"/>
                  </a:cubicBezTo>
                  <a:cubicBezTo>
                    <a:pt x="2734" y="4840"/>
                    <a:pt x="1815" y="6655"/>
                    <a:pt x="1524" y="8469"/>
                  </a:cubicBezTo>
                  <a:cubicBezTo>
                    <a:pt x="920" y="9679"/>
                    <a:pt x="920" y="10599"/>
                    <a:pt x="605" y="11494"/>
                  </a:cubicBezTo>
                  <a:cubicBezTo>
                    <a:pt x="315" y="12704"/>
                    <a:pt x="0" y="13913"/>
                    <a:pt x="605" y="14833"/>
                  </a:cubicBezTo>
                  <a:cubicBezTo>
                    <a:pt x="920" y="15728"/>
                    <a:pt x="1815" y="16333"/>
                    <a:pt x="2734" y="16938"/>
                  </a:cubicBezTo>
                  <a:cubicBezTo>
                    <a:pt x="3339" y="17252"/>
                    <a:pt x="4234" y="17857"/>
                    <a:pt x="5154" y="18148"/>
                  </a:cubicBezTo>
                  <a:cubicBezTo>
                    <a:pt x="6968" y="18752"/>
                    <a:pt x="9073" y="19067"/>
                    <a:pt x="10888" y="19067"/>
                  </a:cubicBezTo>
                  <a:cubicBezTo>
                    <a:pt x="11808" y="18752"/>
                    <a:pt x="13017" y="18752"/>
                    <a:pt x="13913" y="18462"/>
                  </a:cubicBezTo>
                  <a:cubicBezTo>
                    <a:pt x="14832" y="17857"/>
                    <a:pt x="15122" y="16938"/>
                    <a:pt x="15437" y="16043"/>
                  </a:cubicBezTo>
                  <a:cubicBezTo>
                    <a:pt x="15727" y="15123"/>
                    <a:pt x="16042" y="13913"/>
                    <a:pt x="16042" y="13018"/>
                  </a:cubicBezTo>
                  <a:cubicBezTo>
                    <a:pt x="16332" y="12099"/>
                    <a:pt x="16332" y="10889"/>
                    <a:pt x="16332" y="9994"/>
                  </a:cubicBezTo>
                  <a:cubicBezTo>
                    <a:pt x="16647" y="7865"/>
                    <a:pt x="16332" y="5759"/>
                    <a:pt x="15437" y="3630"/>
                  </a:cubicBezTo>
                  <a:cubicBezTo>
                    <a:pt x="14517" y="1816"/>
                    <a:pt x="13017" y="315"/>
                    <a:pt x="10888" y="1"/>
                  </a:cubicBez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159;p59">
              <a:extLst>
                <a:ext uri="{FF2B5EF4-FFF2-40B4-BE49-F238E27FC236}">
                  <a16:creationId xmlns:a16="http://schemas.microsoft.com/office/drawing/2014/main" id="{E1C54D81-8144-0DF2-ACBE-A13AFFDEC5BD}"/>
                </a:ext>
              </a:extLst>
            </p:cNvPr>
            <p:cNvSpPr/>
            <p:nvPr/>
          </p:nvSpPr>
          <p:spPr>
            <a:xfrm>
              <a:off x="3413775" y="2052975"/>
              <a:ext cx="385950" cy="476700"/>
            </a:xfrm>
            <a:custGeom>
              <a:avLst/>
              <a:gdLst/>
              <a:ahLst/>
              <a:cxnLst/>
              <a:rect l="l" t="t" r="r" b="b"/>
              <a:pathLst>
                <a:path w="15438" h="19068" extrusionOk="0">
                  <a:moveTo>
                    <a:pt x="7574" y="1"/>
                  </a:moveTo>
                  <a:lnTo>
                    <a:pt x="7574" y="315"/>
                  </a:lnTo>
                  <a:cubicBezTo>
                    <a:pt x="6364" y="1525"/>
                    <a:pt x="5445" y="3340"/>
                    <a:pt x="5155" y="5155"/>
                  </a:cubicBezTo>
                  <a:cubicBezTo>
                    <a:pt x="4550" y="6969"/>
                    <a:pt x="4235" y="8469"/>
                    <a:pt x="3945" y="10284"/>
                  </a:cubicBezTo>
                  <a:cubicBezTo>
                    <a:pt x="3630" y="11808"/>
                    <a:pt x="3025" y="13623"/>
                    <a:pt x="1816" y="14518"/>
                  </a:cubicBezTo>
                  <a:cubicBezTo>
                    <a:pt x="1211" y="15123"/>
                    <a:pt x="606" y="15438"/>
                    <a:pt x="1" y="15728"/>
                  </a:cubicBezTo>
                  <a:cubicBezTo>
                    <a:pt x="315" y="16043"/>
                    <a:pt x="920" y="16647"/>
                    <a:pt x="1525" y="16938"/>
                  </a:cubicBezTo>
                  <a:cubicBezTo>
                    <a:pt x="2130" y="17252"/>
                    <a:pt x="3025" y="17857"/>
                    <a:pt x="3945" y="18148"/>
                  </a:cubicBezTo>
                  <a:cubicBezTo>
                    <a:pt x="5759" y="18752"/>
                    <a:pt x="7864" y="19067"/>
                    <a:pt x="9679" y="19067"/>
                  </a:cubicBezTo>
                  <a:cubicBezTo>
                    <a:pt x="10599" y="18752"/>
                    <a:pt x="11808" y="18752"/>
                    <a:pt x="12704" y="18462"/>
                  </a:cubicBezTo>
                  <a:cubicBezTo>
                    <a:pt x="13623" y="17857"/>
                    <a:pt x="13913" y="16938"/>
                    <a:pt x="14228" y="16043"/>
                  </a:cubicBezTo>
                  <a:cubicBezTo>
                    <a:pt x="14518" y="15123"/>
                    <a:pt x="14833" y="13913"/>
                    <a:pt x="14833" y="13018"/>
                  </a:cubicBezTo>
                  <a:cubicBezTo>
                    <a:pt x="15123" y="12099"/>
                    <a:pt x="15123" y="10889"/>
                    <a:pt x="15123" y="9994"/>
                  </a:cubicBezTo>
                  <a:cubicBezTo>
                    <a:pt x="15438" y="7865"/>
                    <a:pt x="15123" y="5759"/>
                    <a:pt x="14228" y="3630"/>
                  </a:cubicBezTo>
                  <a:cubicBezTo>
                    <a:pt x="13308" y="1816"/>
                    <a:pt x="11808" y="315"/>
                    <a:pt x="9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160;p59">
              <a:extLst>
                <a:ext uri="{FF2B5EF4-FFF2-40B4-BE49-F238E27FC236}">
                  <a16:creationId xmlns:a16="http://schemas.microsoft.com/office/drawing/2014/main" id="{FB351453-C457-31BB-82A1-EC3DEE2B9813}"/>
                </a:ext>
              </a:extLst>
            </p:cNvPr>
            <p:cNvSpPr/>
            <p:nvPr/>
          </p:nvSpPr>
          <p:spPr>
            <a:xfrm>
              <a:off x="3542625" y="1932000"/>
              <a:ext cx="950650" cy="1084475"/>
            </a:xfrm>
            <a:custGeom>
              <a:avLst/>
              <a:gdLst/>
              <a:ahLst/>
              <a:cxnLst/>
              <a:rect l="l" t="t" r="r" b="b"/>
              <a:pathLst>
                <a:path w="38026" h="43379" extrusionOk="0">
                  <a:moveTo>
                    <a:pt x="18147" y="1"/>
                  </a:moveTo>
                  <a:cubicBezTo>
                    <a:pt x="17542" y="315"/>
                    <a:pt x="16623" y="920"/>
                    <a:pt x="16018" y="1211"/>
                  </a:cubicBezTo>
                  <a:cubicBezTo>
                    <a:pt x="15413" y="1525"/>
                    <a:pt x="14808" y="1816"/>
                    <a:pt x="13913" y="2130"/>
                  </a:cubicBezTo>
                  <a:lnTo>
                    <a:pt x="12098" y="3025"/>
                  </a:lnTo>
                  <a:cubicBezTo>
                    <a:pt x="11179" y="3025"/>
                    <a:pt x="10574" y="3340"/>
                    <a:pt x="9969" y="3340"/>
                  </a:cubicBezTo>
                  <a:lnTo>
                    <a:pt x="9364" y="3340"/>
                  </a:lnTo>
                  <a:cubicBezTo>
                    <a:pt x="9364" y="3630"/>
                    <a:pt x="9074" y="3630"/>
                    <a:pt x="8759" y="3630"/>
                  </a:cubicBezTo>
                  <a:lnTo>
                    <a:pt x="5130" y="3630"/>
                  </a:lnTo>
                  <a:lnTo>
                    <a:pt x="3315" y="4550"/>
                  </a:lnTo>
                  <a:cubicBezTo>
                    <a:pt x="2106" y="6364"/>
                    <a:pt x="1501" y="8784"/>
                    <a:pt x="1210" y="10889"/>
                  </a:cubicBezTo>
                  <a:cubicBezTo>
                    <a:pt x="896" y="13018"/>
                    <a:pt x="896" y="15123"/>
                    <a:pt x="605" y="17252"/>
                  </a:cubicBezTo>
                  <a:cubicBezTo>
                    <a:pt x="291" y="20277"/>
                    <a:pt x="1" y="22987"/>
                    <a:pt x="1" y="26011"/>
                  </a:cubicBezTo>
                  <a:cubicBezTo>
                    <a:pt x="1" y="29035"/>
                    <a:pt x="291" y="31770"/>
                    <a:pt x="605" y="34794"/>
                  </a:cubicBezTo>
                  <a:cubicBezTo>
                    <a:pt x="1210" y="36899"/>
                    <a:pt x="1501" y="39319"/>
                    <a:pt x="2106" y="41448"/>
                  </a:cubicBezTo>
                  <a:cubicBezTo>
                    <a:pt x="4588" y="42804"/>
                    <a:pt x="8274" y="43379"/>
                    <a:pt x="12348" y="43379"/>
                  </a:cubicBezTo>
                  <a:cubicBezTo>
                    <a:pt x="23684" y="43379"/>
                    <a:pt x="38025" y="38929"/>
                    <a:pt x="37794" y="34479"/>
                  </a:cubicBezTo>
                  <a:cubicBezTo>
                    <a:pt x="37794" y="30850"/>
                    <a:pt x="36294" y="23906"/>
                    <a:pt x="35375" y="20277"/>
                  </a:cubicBezTo>
                  <a:cubicBezTo>
                    <a:pt x="35084" y="18147"/>
                    <a:pt x="32955" y="11808"/>
                    <a:pt x="32665" y="11203"/>
                  </a:cubicBezTo>
                  <a:cubicBezTo>
                    <a:pt x="32350" y="10598"/>
                    <a:pt x="32350" y="10284"/>
                    <a:pt x="31745" y="9679"/>
                  </a:cubicBezTo>
                  <a:cubicBezTo>
                    <a:pt x="30535" y="7574"/>
                    <a:pt x="30245" y="5154"/>
                    <a:pt x="28116" y="3630"/>
                  </a:cubicBezTo>
                  <a:cubicBezTo>
                    <a:pt x="27221" y="2735"/>
                    <a:pt x="21462" y="920"/>
                    <a:pt x="20252" y="315"/>
                  </a:cubicBezTo>
                  <a:lnTo>
                    <a:pt x="18752" y="315"/>
                  </a:lnTo>
                  <a:cubicBezTo>
                    <a:pt x="18438" y="1"/>
                    <a:pt x="18438" y="1"/>
                    <a:pt x="18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161;p59">
              <a:extLst>
                <a:ext uri="{FF2B5EF4-FFF2-40B4-BE49-F238E27FC236}">
                  <a16:creationId xmlns:a16="http://schemas.microsoft.com/office/drawing/2014/main" id="{BB4831AC-B66C-CBC3-534F-431B78FBF461}"/>
                </a:ext>
              </a:extLst>
            </p:cNvPr>
            <p:cNvSpPr/>
            <p:nvPr/>
          </p:nvSpPr>
          <p:spPr>
            <a:xfrm>
              <a:off x="3670875" y="1955000"/>
              <a:ext cx="822975" cy="1064325"/>
            </a:xfrm>
            <a:custGeom>
              <a:avLst/>
              <a:gdLst/>
              <a:ahLst/>
              <a:cxnLst/>
              <a:rect l="l" t="t" r="r" b="b"/>
              <a:pathLst>
                <a:path w="32919" h="42573" extrusionOk="0">
                  <a:moveTo>
                    <a:pt x="16937" y="0"/>
                  </a:moveTo>
                  <a:lnTo>
                    <a:pt x="16937" y="0"/>
                  </a:lnTo>
                  <a:cubicBezTo>
                    <a:pt x="17542" y="1500"/>
                    <a:pt x="18461" y="2710"/>
                    <a:pt x="18752" y="4234"/>
                  </a:cubicBezTo>
                  <a:cubicBezTo>
                    <a:pt x="19671" y="6340"/>
                    <a:pt x="19961" y="8469"/>
                    <a:pt x="19961" y="10574"/>
                  </a:cubicBezTo>
                  <a:cubicBezTo>
                    <a:pt x="20276" y="15122"/>
                    <a:pt x="19671" y="19647"/>
                    <a:pt x="18461" y="23881"/>
                  </a:cubicBezTo>
                  <a:cubicBezTo>
                    <a:pt x="17251" y="28115"/>
                    <a:pt x="15122" y="32350"/>
                    <a:pt x="12098" y="35689"/>
                  </a:cubicBezTo>
                  <a:cubicBezTo>
                    <a:pt x="8783" y="39318"/>
                    <a:pt x="4549" y="40818"/>
                    <a:pt x="0" y="41738"/>
                  </a:cubicBezTo>
                  <a:cubicBezTo>
                    <a:pt x="2141" y="42315"/>
                    <a:pt x="4667" y="42573"/>
                    <a:pt x="7352" y="42573"/>
                  </a:cubicBezTo>
                  <a:cubicBezTo>
                    <a:pt x="18718" y="42573"/>
                    <a:pt x="32919" y="37963"/>
                    <a:pt x="32664" y="33559"/>
                  </a:cubicBezTo>
                  <a:cubicBezTo>
                    <a:pt x="32664" y="29930"/>
                    <a:pt x="31164" y="22986"/>
                    <a:pt x="30245" y="19357"/>
                  </a:cubicBezTo>
                  <a:cubicBezTo>
                    <a:pt x="29954" y="17227"/>
                    <a:pt x="27825" y="10888"/>
                    <a:pt x="27535" y="10283"/>
                  </a:cubicBezTo>
                  <a:cubicBezTo>
                    <a:pt x="27220" y="9678"/>
                    <a:pt x="27220" y="9364"/>
                    <a:pt x="26615" y="8759"/>
                  </a:cubicBezTo>
                  <a:cubicBezTo>
                    <a:pt x="25405" y="6654"/>
                    <a:pt x="25115" y="4234"/>
                    <a:pt x="22986" y="2710"/>
                  </a:cubicBezTo>
                  <a:cubicBezTo>
                    <a:pt x="22381" y="2105"/>
                    <a:pt x="19066" y="896"/>
                    <a:pt x="16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162;p59">
              <a:extLst>
                <a:ext uri="{FF2B5EF4-FFF2-40B4-BE49-F238E27FC236}">
                  <a16:creationId xmlns:a16="http://schemas.microsoft.com/office/drawing/2014/main" id="{ABEE0837-0CED-9E28-A43E-B79BC54DFAE5}"/>
                </a:ext>
              </a:extLst>
            </p:cNvPr>
            <p:cNvSpPr/>
            <p:nvPr/>
          </p:nvSpPr>
          <p:spPr>
            <a:xfrm>
              <a:off x="3648475" y="2095125"/>
              <a:ext cx="294625" cy="127200"/>
            </a:xfrm>
            <a:custGeom>
              <a:avLst/>
              <a:gdLst/>
              <a:ahLst/>
              <a:cxnLst/>
              <a:rect l="l" t="t" r="r" b="b"/>
              <a:pathLst>
                <a:path w="11785" h="5088" extrusionOk="0">
                  <a:moveTo>
                    <a:pt x="216" y="1"/>
                  </a:moveTo>
                  <a:cubicBezTo>
                    <a:pt x="130" y="1"/>
                    <a:pt x="1" y="130"/>
                    <a:pt x="1" y="130"/>
                  </a:cubicBezTo>
                  <a:cubicBezTo>
                    <a:pt x="291" y="1049"/>
                    <a:pt x="606" y="1654"/>
                    <a:pt x="1211" y="2259"/>
                  </a:cubicBezTo>
                  <a:cubicBezTo>
                    <a:pt x="1815" y="2864"/>
                    <a:pt x="2420" y="3469"/>
                    <a:pt x="3316" y="4073"/>
                  </a:cubicBezTo>
                  <a:cubicBezTo>
                    <a:pt x="4455" y="4743"/>
                    <a:pt x="5757" y="5087"/>
                    <a:pt x="7100" y="5087"/>
                  </a:cubicBezTo>
                  <a:cubicBezTo>
                    <a:pt x="7553" y="5087"/>
                    <a:pt x="8011" y="5048"/>
                    <a:pt x="8469" y="4969"/>
                  </a:cubicBezTo>
                  <a:cubicBezTo>
                    <a:pt x="9074" y="4969"/>
                    <a:pt x="9679" y="4969"/>
                    <a:pt x="9969" y="4678"/>
                  </a:cubicBezTo>
                  <a:cubicBezTo>
                    <a:pt x="10574" y="4364"/>
                    <a:pt x="11179" y="4364"/>
                    <a:pt x="11494" y="3759"/>
                  </a:cubicBezTo>
                  <a:cubicBezTo>
                    <a:pt x="11784" y="3759"/>
                    <a:pt x="11494" y="3469"/>
                    <a:pt x="11179" y="3469"/>
                  </a:cubicBezTo>
                  <a:cubicBezTo>
                    <a:pt x="10889" y="3469"/>
                    <a:pt x="10284" y="3759"/>
                    <a:pt x="9969" y="3759"/>
                  </a:cubicBezTo>
                  <a:cubicBezTo>
                    <a:pt x="9679" y="4073"/>
                    <a:pt x="9074" y="4073"/>
                    <a:pt x="8760" y="4073"/>
                  </a:cubicBezTo>
                  <a:cubicBezTo>
                    <a:pt x="8461" y="4170"/>
                    <a:pt x="8160" y="4203"/>
                    <a:pt x="7869" y="4203"/>
                  </a:cubicBezTo>
                  <a:cubicBezTo>
                    <a:pt x="7286" y="4203"/>
                    <a:pt x="6743" y="4073"/>
                    <a:pt x="6340" y="4073"/>
                  </a:cubicBezTo>
                  <a:cubicBezTo>
                    <a:pt x="4525" y="3759"/>
                    <a:pt x="3316" y="3154"/>
                    <a:pt x="2106" y="1944"/>
                  </a:cubicBezTo>
                  <a:cubicBezTo>
                    <a:pt x="1211" y="1339"/>
                    <a:pt x="606" y="735"/>
                    <a:pt x="291" y="130"/>
                  </a:cubicBezTo>
                  <a:cubicBezTo>
                    <a:pt x="291" y="33"/>
                    <a:pt x="259" y="1"/>
                    <a:pt x="216" y="1"/>
                  </a:cubicBez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163;p59">
              <a:extLst>
                <a:ext uri="{FF2B5EF4-FFF2-40B4-BE49-F238E27FC236}">
                  <a16:creationId xmlns:a16="http://schemas.microsoft.com/office/drawing/2014/main" id="{EADD77C2-8D6E-4831-EF7C-3853D55D43D7}"/>
                </a:ext>
              </a:extLst>
            </p:cNvPr>
            <p:cNvSpPr/>
            <p:nvPr/>
          </p:nvSpPr>
          <p:spPr>
            <a:xfrm>
              <a:off x="3958175" y="2000350"/>
              <a:ext cx="121025" cy="175900"/>
            </a:xfrm>
            <a:custGeom>
              <a:avLst/>
              <a:gdLst/>
              <a:ahLst/>
              <a:cxnLst/>
              <a:rect l="l" t="t" r="r" b="b"/>
              <a:pathLst>
                <a:path w="4841" h="7036" extrusionOk="0">
                  <a:moveTo>
                    <a:pt x="4235" y="1"/>
                  </a:moveTo>
                  <a:cubicBezTo>
                    <a:pt x="4235" y="606"/>
                    <a:pt x="4235" y="1211"/>
                    <a:pt x="3945" y="1501"/>
                  </a:cubicBezTo>
                  <a:cubicBezTo>
                    <a:pt x="3630" y="2106"/>
                    <a:pt x="3630" y="2420"/>
                    <a:pt x="3340" y="3025"/>
                  </a:cubicBezTo>
                  <a:cubicBezTo>
                    <a:pt x="2735" y="3921"/>
                    <a:pt x="2130" y="4526"/>
                    <a:pt x="1211" y="5445"/>
                  </a:cubicBezTo>
                  <a:lnTo>
                    <a:pt x="1" y="6655"/>
                  </a:lnTo>
                  <a:cubicBezTo>
                    <a:pt x="1" y="6655"/>
                    <a:pt x="1" y="7036"/>
                    <a:pt x="158" y="7036"/>
                  </a:cubicBezTo>
                  <a:cubicBezTo>
                    <a:pt x="199" y="7036"/>
                    <a:pt x="251" y="7010"/>
                    <a:pt x="315" y="6945"/>
                  </a:cubicBezTo>
                  <a:cubicBezTo>
                    <a:pt x="920" y="6655"/>
                    <a:pt x="1211" y="6340"/>
                    <a:pt x="1816" y="6050"/>
                  </a:cubicBezTo>
                  <a:lnTo>
                    <a:pt x="3025" y="4840"/>
                  </a:lnTo>
                  <a:cubicBezTo>
                    <a:pt x="3630" y="3921"/>
                    <a:pt x="4550" y="3025"/>
                    <a:pt x="4840" y="2106"/>
                  </a:cubicBezTo>
                  <a:lnTo>
                    <a:pt x="4840" y="1"/>
                  </a:ln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164;p59">
              <a:extLst>
                <a:ext uri="{FF2B5EF4-FFF2-40B4-BE49-F238E27FC236}">
                  <a16:creationId xmlns:a16="http://schemas.microsoft.com/office/drawing/2014/main" id="{437288F0-FF15-86CB-AD89-F00467FB28F9}"/>
                </a:ext>
              </a:extLst>
            </p:cNvPr>
            <p:cNvSpPr/>
            <p:nvPr/>
          </p:nvSpPr>
          <p:spPr>
            <a:xfrm>
              <a:off x="3227425" y="2317925"/>
              <a:ext cx="1101575" cy="972900"/>
            </a:xfrm>
            <a:custGeom>
              <a:avLst/>
              <a:gdLst/>
              <a:ahLst/>
              <a:cxnLst/>
              <a:rect l="l" t="t" r="r" b="b"/>
              <a:pathLst>
                <a:path w="44063" h="38916" extrusionOk="0">
                  <a:moveTo>
                    <a:pt x="37094" y="1"/>
                  </a:moveTo>
                  <a:cubicBezTo>
                    <a:pt x="35885" y="1"/>
                    <a:pt x="34989" y="1"/>
                    <a:pt x="34385" y="605"/>
                  </a:cubicBezTo>
                  <a:cubicBezTo>
                    <a:pt x="34227" y="448"/>
                    <a:pt x="34076" y="370"/>
                    <a:pt x="33964" y="370"/>
                  </a:cubicBezTo>
                  <a:cubicBezTo>
                    <a:pt x="33852" y="370"/>
                    <a:pt x="33780" y="448"/>
                    <a:pt x="33780" y="605"/>
                  </a:cubicBezTo>
                  <a:lnTo>
                    <a:pt x="33780" y="896"/>
                  </a:lnTo>
                  <a:cubicBezTo>
                    <a:pt x="33465" y="1210"/>
                    <a:pt x="33175" y="1210"/>
                    <a:pt x="33175" y="1501"/>
                  </a:cubicBezTo>
                  <a:cubicBezTo>
                    <a:pt x="32860" y="1815"/>
                    <a:pt x="33175" y="2106"/>
                    <a:pt x="33175" y="2106"/>
                  </a:cubicBezTo>
                  <a:cubicBezTo>
                    <a:pt x="32860" y="3315"/>
                    <a:pt x="32255" y="4235"/>
                    <a:pt x="31965" y="5445"/>
                  </a:cubicBezTo>
                  <a:cubicBezTo>
                    <a:pt x="31360" y="6945"/>
                    <a:pt x="30755" y="8759"/>
                    <a:pt x="30441" y="10284"/>
                  </a:cubicBezTo>
                  <a:cubicBezTo>
                    <a:pt x="30150" y="11784"/>
                    <a:pt x="29545" y="12994"/>
                    <a:pt x="29545" y="14518"/>
                  </a:cubicBezTo>
                  <a:cubicBezTo>
                    <a:pt x="29231" y="14808"/>
                    <a:pt x="28941" y="14808"/>
                    <a:pt x="28626" y="15123"/>
                  </a:cubicBezTo>
                  <a:cubicBezTo>
                    <a:pt x="27416" y="15728"/>
                    <a:pt x="26206" y="16333"/>
                    <a:pt x="25311" y="16937"/>
                  </a:cubicBezTo>
                  <a:cubicBezTo>
                    <a:pt x="23182" y="18147"/>
                    <a:pt x="21367" y="19357"/>
                    <a:pt x="19553" y="20857"/>
                  </a:cubicBezTo>
                  <a:cubicBezTo>
                    <a:pt x="16843" y="22672"/>
                    <a:pt x="14109" y="24801"/>
                    <a:pt x="10794" y="25406"/>
                  </a:cubicBezTo>
                  <a:lnTo>
                    <a:pt x="10479" y="25406"/>
                  </a:lnTo>
                  <a:cubicBezTo>
                    <a:pt x="8374" y="25406"/>
                    <a:pt x="6245" y="25696"/>
                    <a:pt x="3826" y="26011"/>
                  </a:cubicBezTo>
                  <a:cubicBezTo>
                    <a:pt x="3221" y="26301"/>
                    <a:pt x="3221" y="27221"/>
                    <a:pt x="3826" y="27221"/>
                  </a:cubicBezTo>
                  <a:cubicBezTo>
                    <a:pt x="4745" y="27825"/>
                    <a:pt x="5955" y="28116"/>
                    <a:pt x="6850" y="28430"/>
                  </a:cubicBezTo>
                  <a:cubicBezTo>
                    <a:pt x="4745" y="29640"/>
                    <a:pt x="2616" y="30850"/>
                    <a:pt x="801" y="32060"/>
                  </a:cubicBezTo>
                  <a:cubicBezTo>
                    <a:pt x="1" y="32319"/>
                    <a:pt x="400" y="33314"/>
                    <a:pt x="925" y="33314"/>
                  </a:cubicBezTo>
                  <a:cubicBezTo>
                    <a:pt x="988" y="33314"/>
                    <a:pt x="1052" y="33300"/>
                    <a:pt x="1116" y="33269"/>
                  </a:cubicBezTo>
                  <a:cubicBezTo>
                    <a:pt x="2616" y="32955"/>
                    <a:pt x="4745" y="32060"/>
                    <a:pt x="6245" y="31455"/>
                  </a:cubicBezTo>
                  <a:lnTo>
                    <a:pt x="6245" y="31455"/>
                  </a:lnTo>
                  <a:cubicBezTo>
                    <a:pt x="4745" y="32665"/>
                    <a:pt x="2616" y="34165"/>
                    <a:pt x="1406" y="35374"/>
                  </a:cubicBezTo>
                  <a:cubicBezTo>
                    <a:pt x="1116" y="35689"/>
                    <a:pt x="1116" y="35979"/>
                    <a:pt x="1406" y="36294"/>
                  </a:cubicBezTo>
                  <a:cubicBezTo>
                    <a:pt x="1406" y="36439"/>
                    <a:pt x="1485" y="36512"/>
                    <a:pt x="1600" y="36512"/>
                  </a:cubicBezTo>
                  <a:cubicBezTo>
                    <a:pt x="1714" y="36512"/>
                    <a:pt x="1866" y="36439"/>
                    <a:pt x="2011" y="36294"/>
                  </a:cubicBezTo>
                  <a:cubicBezTo>
                    <a:pt x="3221" y="35689"/>
                    <a:pt x="6245" y="34165"/>
                    <a:pt x="7165" y="33560"/>
                  </a:cubicBezTo>
                  <a:lnTo>
                    <a:pt x="7165" y="33560"/>
                  </a:lnTo>
                  <a:cubicBezTo>
                    <a:pt x="6560" y="34479"/>
                    <a:pt x="4140" y="36294"/>
                    <a:pt x="3535" y="37189"/>
                  </a:cubicBezTo>
                  <a:cubicBezTo>
                    <a:pt x="3040" y="37941"/>
                    <a:pt x="3355" y="38483"/>
                    <a:pt x="3976" y="38483"/>
                  </a:cubicBezTo>
                  <a:cubicBezTo>
                    <a:pt x="4114" y="38483"/>
                    <a:pt x="4268" y="38456"/>
                    <a:pt x="4430" y="38399"/>
                  </a:cubicBezTo>
                  <a:cubicBezTo>
                    <a:pt x="5350" y="37794"/>
                    <a:pt x="8060" y="35689"/>
                    <a:pt x="8979" y="35084"/>
                  </a:cubicBezTo>
                  <a:lnTo>
                    <a:pt x="8979" y="35084"/>
                  </a:lnTo>
                  <a:cubicBezTo>
                    <a:pt x="8665" y="35374"/>
                    <a:pt x="6850" y="37504"/>
                    <a:pt x="6560" y="38109"/>
                  </a:cubicBezTo>
                  <a:cubicBezTo>
                    <a:pt x="6320" y="38330"/>
                    <a:pt x="6614" y="38915"/>
                    <a:pt x="7034" y="38915"/>
                  </a:cubicBezTo>
                  <a:cubicBezTo>
                    <a:pt x="7166" y="38915"/>
                    <a:pt x="7311" y="38858"/>
                    <a:pt x="7455" y="38713"/>
                  </a:cubicBezTo>
                  <a:cubicBezTo>
                    <a:pt x="11084" y="36294"/>
                    <a:pt x="14109" y="33269"/>
                    <a:pt x="16843" y="29640"/>
                  </a:cubicBezTo>
                  <a:cubicBezTo>
                    <a:pt x="20158" y="28430"/>
                    <a:pt x="23787" y="27221"/>
                    <a:pt x="27126" y="26301"/>
                  </a:cubicBezTo>
                  <a:cubicBezTo>
                    <a:pt x="27416" y="26011"/>
                    <a:pt x="28021" y="26011"/>
                    <a:pt x="28336" y="25696"/>
                  </a:cubicBezTo>
                  <a:cubicBezTo>
                    <a:pt x="28941" y="25406"/>
                    <a:pt x="29836" y="25406"/>
                    <a:pt x="30441" y="25091"/>
                  </a:cubicBezTo>
                  <a:lnTo>
                    <a:pt x="34989" y="23277"/>
                  </a:lnTo>
                  <a:cubicBezTo>
                    <a:pt x="37699" y="22067"/>
                    <a:pt x="39829" y="19647"/>
                    <a:pt x="41038" y="17228"/>
                  </a:cubicBezTo>
                  <a:cubicBezTo>
                    <a:pt x="42248" y="14518"/>
                    <a:pt x="43143" y="11493"/>
                    <a:pt x="43458" y="8759"/>
                  </a:cubicBezTo>
                  <a:cubicBezTo>
                    <a:pt x="43748" y="7864"/>
                    <a:pt x="43748" y="7259"/>
                    <a:pt x="43748" y="6654"/>
                  </a:cubicBezTo>
                  <a:cubicBezTo>
                    <a:pt x="44063" y="5735"/>
                    <a:pt x="44063" y="5130"/>
                    <a:pt x="44063" y="4235"/>
                  </a:cubicBezTo>
                  <a:cubicBezTo>
                    <a:pt x="44063" y="2710"/>
                    <a:pt x="43143" y="1815"/>
                    <a:pt x="41934" y="1210"/>
                  </a:cubicBezTo>
                  <a:cubicBezTo>
                    <a:pt x="40433" y="605"/>
                    <a:pt x="38619" y="1"/>
                    <a:pt x="37094" y="1"/>
                  </a:cubicBezTo>
                  <a:close/>
                </a:path>
              </a:pathLst>
            </a:custGeom>
            <a:solidFill>
              <a:srgbClr val="C36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165;p59">
              <a:extLst>
                <a:ext uri="{FF2B5EF4-FFF2-40B4-BE49-F238E27FC236}">
                  <a16:creationId xmlns:a16="http://schemas.microsoft.com/office/drawing/2014/main" id="{60C30540-B951-7A86-B71F-7496A161CE87}"/>
                </a:ext>
              </a:extLst>
            </p:cNvPr>
            <p:cNvSpPr/>
            <p:nvPr/>
          </p:nvSpPr>
          <p:spPr>
            <a:xfrm>
              <a:off x="3988425" y="2015475"/>
              <a:ext cx="393200" cy="474275"/>
            </a:xfrm>
            <a:custGeom>
              <a:avLst/>
              <a:gdLst/>
              <a:ahLst/>
              <a:cxnLst/>
              <a:rect l="l" t="t" r="r" b="b"/>
              <a:pathLst>
                <a:path w="15728" h="18971" extrusionOk="0">
                  <a:moveTo>
                    <a:pt x="9074" y="1"/>
                  </a:moveTo>
                  <a:cubicBezTo>
                    <a:pt x="7864" y="1"/>
                    <a:pt x="6654" y="291"/>
                    <a:pt x="5759" y="1211"/>
                  </a:cubicBezTo>
                  <a:cubicBezTo>
                    <a:pt x="5154" y="1211"/>
                    <a:pt x="4549" y="1501"/>
                    <a:pt x="4235" y="2106"/>
                  </a:cubicBezTo>
                  <a:cubicBezTo>
                    <a:pt x="3630" y="2711"/>
                    <a:pt x="3025" y="3316"/>
                    <a:pt x="2735" y="4235"/>
                  </a:cubicBezTo>
                  <a:cubicBezTo>
                    <a:pt x="1525" y="5735"/>
                    <a:pt x="920" y="7864"/>
                    <a:pt x="606" y="9679"/>
                  </a:cubicBezTo>
                  <a:cubicBezTo>
                    <a:pt x="315" y="10574"/>
                    <a:pt x="315" y="11784"/>
                    <a:pt x="315" y="12703"/>
                  </a:cubicBezTo>
                  <a:cubicBezTo>
                    <a:pt x="315" y="13913"/>
                    <a:pt x="1" y="15123"/>
                    <a:pt x="606" y="16018"/>
                  </a:cubicBezTo>
                  <a:cubicBezTo>
                    <a:pt x="1210" y="16938"/>
                    <a:pt x="2130" y="17228"/>
                    <a:pt x="2735" y="17833"/>
                  </a:cubicBezTo>
                  <a:cubicBezTo>
                    <a:pt x="3630" y="18147"/>
                    <a:pt x="4549" y="18438"/>
                    <a:pt x="5759" y="18752"/>
                  </a:cubicBezTo>
                  <a:cubicBezTo>
                    <a:pt x="6667" y="18898"/>
                    <a:pt x="7574" y="18970"/>
                    <a:pt x="8481" y="18970"/>
                  </a:cubicBezTo>
                  <a:cubicBezTo>
                    <a:pt x="9389" y="18970"/>
                    <a:pt x="10296" y="18898"/>
                    <a:pt x="11203" y="18752"/>
                  </a:cubicBezTo>
                  <a:cubicBezTo>
                    <a:pt x="12099" y="18752"/>
                    <a:pt x="13308" y="18438"/>
                    <a:pt x="14228" y="17833"/>
                  </a:cubicBezTo>
                  <a:cubicBezTo>
                    <a:pt x="14833" y="17228"/>
                    <a:pt x="15437" y="16333"/>
                    <a:pt x="15728" y="15413"/>
                  </a:cubicBezTo>
                  <a:lnTo>
                    <a:pt x="15728" y="12389"/>
                  </a:lnTo>
                  <a:lnTo>
                    <a:pt x="15728" y="9074"/>
                  </a:lnTo>
                  <a:cubicBezTo>
                    <a:pt x="15728" y="6945"/>
                    <a:pt x="15123" y="4840"/>
                    <a:pt x="13913" y="3316"/>
                  </a:cubicBezTo>
                  <a:cubicBezTo>
                    <a:pt x="13018" y="1501"/>
                    <a:pt x="11203" y="291"/>
                    <a:pt x="9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166;p59">
              <a:extLst>
                <a:ext uri="{FF2B5EF4-FFF2-40B4-BE49-F238E27FC236}">
                  <a16:creationId xmlns:a16="http://schemas.microsoft.com/office/drawing/2014/main" id="{EE5A1A66-876B-5A7A-1BDD-0D0B0AF86D9F}"/>
                </a:ext>
              </a:extLst>
            </p:cNvPr>
            <p:cNvSpPr/>
            <p:nvPr/>
          </p:nvSpPr>
          <p:spPr>
            <a:xfrm>
              <a:off x="3988425" y="2037875"/>
              <a:ext cx="370825" cy="451875"/>
            </a:xfrm>
            <a:custGeom>
              <a:avLst/>
              <a:gdLst/>
              <a:ahLst/>
              <a:cxnLst/>
              <a:rect l="l" t="t" r="r" b="b"/>
              <a:pathLst>
                <a:path w="14833" h="18075" extrusionOk="0">
                  <a:moveTo>
                    <a:pt x="5759" y="0"/>
                  </a:moveTo>
                  <a:cubicBezTo>
                    <a:pt x="5698" y="117"/>
                    <a:pt x="5638" y="223"/>
                    <a:pt x="5581" y="323"/>
                  </a:cubicBezTo>
                  <a:lnTo>
                    <a:pt x="5581" y="323"/>
                  </a:lnTo>
                  <a:cubicBezTo>
                    <a:pt x="5640" y="317"/>
                    <a:pt x="5700" y="315"/>
                    <a:pt x="5759" y="315"/>
                  </a:cubicBezTo>
                  <a:lnTo>
                    <a:pt x="5759" y="0"/>
                  </a:lnTo>
                  <a:close/>
                  <a:moveTo>
                    <a:pt x="5581" y="323"/>
                  </a:moveTo>
                  <a:cubicBezTo>
                    <a:pt x="5038" y="375"/>
                    <a:pt x="4519" y="664"/>
                    <a:pt x="4235" y="1210"/>
                  </a:cubicBezTo>
                  <a:cubicBezTo>
                    <a:pt x="3630" y="1815"/>
                    <a:pt x="3025" y="2420"/>
                    <a:pt x="2735" y="3339"/>
                  </a:cubicBezTo>
                  <a:cubicBezTo>
                    <a:pt x="1525" y="4839"/>
                    <a:pt x="920" y="6968"/>
                    <a:pt x="606" y="8783"/>
                  </a:cubicBezTo>
                  <a:cubicBezTo>
                    <a:pt x="315" y="9678"/>
                    <a:pt x="315" y="10888"/>
                    <a:pt x="315" y="11807"/>
                  </a:cubicBezTo>
                  <a:cubicBezTo>
                    <a:pt x="315" y="13017"/>
                    <a:pt x="1" y="14227"/>
                    <a:pt x="606" y="15122"/>
                  </a:cubicBezTo>
                  <a:cubicBezTo>
                    <a:pt x="1210" y="16042"/>
                    <a:pt x="2130" y="16332"/>
                    <a:pt x="2735" y="16937"/>
                  </a:cubicBezTo>
                  <a:cubicBezTo>
                    <a:pt x="3630" y="17251"/>
                    <a:pt x="4549" y="17542"/>
                    <a:pt x="5759" y="17856"/>
                  </a:cubicBezTo>
                  <a:cubicBezTo>
                    <a:pt x="6667" y="18002"/>
                    <a:pt x="7574" y="18074"/>
                    <a:pt x="8481" y="18074"/>
                  </a:cubicBezTo>
                  <a:cubicBezTo>
                    <a:pt x="9389" y="18074"/>
                    <a:pt x="10296" y="18002"/>
                    <a:pt x="11203" y="17856"/>
                  </a:cubicBezTo>
                  <a:cubicBezTo>
                    <a:pt x="12099" y="17856"/>
                    <a:pt x="13308" y="17542"/>
                    <a:pt x="14228" y="16937"/>
                  </a:cubicBezTo>
                  <a:cubicBezTo>
                    <a:pt x="14518" y="16647"/>
                    <a:pt x="14833" y="16332"/>
                    <a:pt x="14833" y="16042"/>
                  </a:cubicBezTo>
                  <a:lnTo>
                    <a:pt x="14833" y="16042"/>
                  </a:lnTo>
                  <a:cubicBezTo>
                    <a:pt x="14070" y="16344"/>
                    <a:pt x="13314" y="16495"/>
                    <a:pt x="12558" y="16495"/>
                  </a:cubicBezTo>
                  <a:cubicBezTo>
                    <a:pt x="11802" y="16495"/>
                    <a:pt x="11046" y="16344"/>
                    <a:pt x="10284" y="16042"/>
                  </a:cubicBezTo>
                  <a:cubicBezTo>
                    <a:pt x="8179" y="15437"/>
                    <a:pt x="6654" y="14227"/>
                    <a:pt x="5445" y="12412"/>
                  </a:cubicBezTo>
                  <a:cubicBezTo>
                    <a:pt x="4235" y="10283"/>
                    <a:pt x="3630" y="7573"/>
                    <a:pt x="3945" y="5154"/>
                  </a:cubicBezTo>
                  <a:cubicBezTo>
                    <a:pt x="4235" y="3944"/>
                    <a:pt x="4549" y="2734"/>
                    <a:pt x="5154" y="1524"/>
                  </a:cubicBezTo>
                  <a:cubicBezTo>
                    <a:pt x="5154" y="1037"/>
                    <a:pt x="5343" y="738"/>
                    <a:pt x="5581" y="323"/>
                  </a:cubicBezTo>
                  <a:close/>
                </a:path>
              </a:pathLst>
            </a:custGeom>
            <a:solidFill>
              <a:srgbClr val="2D2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167;p59">
              <a:extLst>
                <a:ext uri="{FF2B5EF4-FFF2-40B4-BE49-F238E27FC236}">
                  <a16:creationId xmlns:a16="http://schemas.microsoft.com/office/drawing/2014/main" id="{E19C08E3-343B-FE1B-6423-B217FE1B7A70}"/>
                </a:ext>
              </a:extLst>
            </p:cNvPr>
            <p:cNvSpPr/>
            <p:nvPr/>
          </p:nvSpPr>
          <p:spPr>
            <a:xfrm>
              <a:off x="3580125" y="1811025"/>
              <a:ext cx="461550" cy="346025"/>
            </a:xfrm>
            <a:custGeom>
              <a:avLst/>
              <a:gdLst/>
              <a:ahLst/>
              <a:cxnLst/>
              <a:rect l="l" t="t" r="r" b="b"/>
              <a:pathLst>
                <a:path w="18462" h="13841" extrusionOk="0">
                  <a:moveTo>
                    <a:pt x="13018" y="1"/>
                  </a:moveTo>
                  <a:cubicBezTo>
                    <a:pt x="9679" y="315"/>
                    <a:pt x="6654" y="606"/>
                    <a:pt x="3340" y="606"/>
                  </a:cubicBezTo>
                  <a:cubicBezTo>
                    <a:pt x="2420" y="606"/>
                    <a:pt x="1525" y="606"/>
                    <a:pt x="606" y="920"/>
                  </a:cubicBezTo>
                  <a:cubicBezTo>
                    <a:pt x="315" y="920"/>
                    <a:pt x="1" y="920"/>
                    <a:pt x="1" y="1211"/>
                  </a:cubicBezTo>
                  <a:cubicBezTo>
                    <a:pt x="1" y="3630"/>
                    <a:pt x="920" y="6364"/>
                    <a:pt x="2130" y="8469"/>
                  </a:cubicBezTo>
                  <a:cubicBezTo>
                    <a:pt x="2735" y="9389"/>
                    <a:pt x="3340" y="10598"/>
                    <a:pt x="4235" y="11494"/>
                  </a:cubicBezTo>
                  <a:cubicBezTo>
                    <a:pt x="5154" y="12413"/>
                    <a:pt x="6050" y="13018"/>
                    <a:pt x="7259" y="13623"/>
                  </a:cubicBezTo>
                  <a:cubicBezTo>
                    <a:pt x="8022" y="13768"/>
                    <a:pt x="8705" y="13841"/>
                    <a:pt x="9386" y="13841"/>
                  </a:cubicBezTo>
                  <a:cubicBezTo>
                    <a:pt x="10066" y="13841"/>
                    <a:pt x="10744" y="13768"/>
                    <a:pt x="11494" y="13623"/>
                  </a:cubicBezTo>
                  <a:cubicBezTo>
                    <a:pt x="12413" y="13308"/>
                    <a:pt x="13623" y="13018"/>
                    <a:pt x="14518" y="12413"/>
                  </a:cubicBezTo>
                  <a:cubicBezTo>
                    <a:pt x="15437" y="11808"/>
                    <a:pt x="16042" y="10889"/>
                    <a:pt x="16938" y="9993"/>
                  </a:cubicBezTo>
                  <a:cubicBezTo>
                    <a:pt x="17252" y="9679"/>
                    <a:pt x="17542" y="9074"/>
                    <a:pt x="17542" y="8784"/>
                  </a:cubicBezTo>
                  <a:cubicBezTo>
                    <a:pt x="17857" y="8179"/>
                    <a:pt x="18147" y="7574"/>
                    <a:pt x="18147" y="6969"/>
                  </a:cubicBezTo>
                  <a:cubicBezTo>
                    <a:pt x="18462" y="6050"/>
                    <a:pt x="17857" y="5759"/>
                    <a:pt x="17542" y="5154"/>
                  </a:cubicBezTo>
                  <a:cubicBezTo>
                    <a:pt x="16938" y="4840"/>
                    <a:pt x="16647" y="4235"/>
                    <a:pt x="16042" y="3945"/>
                  </a:cubicBezTo>
                  <a:cubicBezTo>
                    <a:pt x="15728" y="3630"/>
                    <a:pt x="15123" y="3025"/>
                    <a:pt x="14833" y="2420"/>
                  </a:cubicBezTo>
                  <a:lnTo>
                    <a:pt x="14228" y="1815"/>
                  </a:lnTo>
                  <a:cubicBezTo>
                    <a:pt x="14228" y="1525"/>
                    <a:pt x="13913" y="1525"/>
                    <a:pt x="13913" y="1211"/>
                  </a:cubicBezTo>
                  <a:cubicBezTo>
                    <a:pt x="13623" y="920"/>
                    <a:pt x="13623" y="920"/>
                    <a:pt x="13623" y="606"/>
                  </a:cubicBezTo>
                  <a:cubicBezTo>
                    <a:pt x="13623" y="315"/>
                    <a:pt x="13308" y="1"/>
                    <a:pt x="13018" y="1"/>
                  </a:cubicBezTo>
                  <a:close/>
                </a:path>
              </a:pathLst>
            </a:custGeom>
            <a:solidFill>
              <a:srgbClr val="C36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168;p59">
              <a:extLst>
                <a:ext uri="{FF2B5EF4-FFF2-40B4-BE49-F238E27FC236}">
                  <a16:creationId xmlns:a16="http://schemas.microsoft.com/office/drawing/2014/main" id="{82D94B9C-01CB-32A5-6B9A-1DA8543FEC42}"/>
                </a:ext>
              </a:extLst>
            </p:cNvPr>
            <p:cNvSpPr/>
            <p:nvPr/>
          </p:nvSpPr>
          <p:spPr>
            <a:xfrm>
              <a:off x="3822075" y="1811025"/>
              <a:ext cx="219600" cy="347850"/>
            </a:xfrm>
            <a:custGeom>
              <a:avLst/>
              <a:gdLst/>
              <a:ahLst/>
              <a:cxnLst/>
              <a:rect l="l" t="t" r="r" b="b"/>
              <a:pathLst>
                <a:path w="8784" h="13914" extrusionOk="0">
                  <a:moveTo>
                    <a:pt x="3340" y="1"/>
                  </a:moveTo>
                  <a:cubicBezTo>
                    <a:pt x="3025" y="1"/>
                    <a:pt x="2735" y="1"/>
                    <a:pt x="2130" y="315"/>
                  </a:cubicBezTo>
                  <a:lnTo>
                    <a:pt x="3025" y="2130"/>
                  </a:lnTo>
                  <a:cubicBezTo>
                    <a:pt x="3340" y="3025"/>
                    <a:pt x="3630" y="4235"/>
                    <a:pt x="3630" y="5154"/>
                  </a:cubicBezTo>
                  <a:cubicBezTo>
                    <a:pt x="3630" y="6969"/>
                    <a:pt x="3340" y="8469"/>
                    <a:pt x="2420" y="10284"/>
                  </a:cubicBezTo>
                  <a:cubicBezTo>
                    <a:pt x="1816" y="11494"/>
                    <a:pt x="1211" y="12703"/>
                    <a:pt x="1" y="13913"/>
                  </a:cubicBezTo>
                  <a:cubicBezTo>
                    <a:pt x="606" y="13913"/>
                    <a:pt x="1211" y="13913"/>
                    <a:pt x="1816" y="13623"/>
                  </a:cubicBezTo>
                  <a:cubicBezTo>
                    <a:pt x="2735" y="13308"/>
                    <a:pt x="3945" y="13018"/>
                    <a:pt x="4840" y="12413"/>
                  </a:cubicBezTo>
                  <a:cubicBezTo>
                    <a:pt x="5759" y="11808"/>
                    <a:pt x="6364" y="10889"/>
                    <a:pt x="7260" y="9993"/>
                  </a:cubicBezTo>
                  <a:cubicBezTo>
                    <a:pt x="7574" y="9679"/>
                    <a:pt x="7864" y="9074"/>
                    <a:pt x="7864" y="8784"/>
                  </a:cubicBezTo>
                  <a:cubicBezTo>
                    <a:pt x="8179" y="8179"/>
                    <a:pt x="8469" y="7574"/>
                    <a:pt x="8469" y="6969"/>
                  </a:cubicBezTo>
                  <a:cubicBezTo>
                    <a:pt x="8784" y="6050"/>
                    <a:pt x="8179" y="5759"/>
                    <a:pt x="7864" y="5154"/>
                  </a:cubicBezTo>
                  <a:cubicBezTo>
                    <a:pt x="7260" y="4840"/>
                    <a:pt x="6969" y="4235"/>
                    <a:pt x="6364" y="3945"/>
                  </a:cubicBezTo>
                  <a:cubicBezTo>
                    <a:pt x="6050" y="3630"/>
                    <a:pt x="5445" y="3025"/>
                    <a:pt x="5155" y="2420"/>
                  </a:cubicBezTo>
                  <a:lnTo>
                    <a:pt x="4550" y="1815"/>
                  </a:lnTo>
                  <a:cubicBezTo>
                    <a:pt x="4550" y="1525"/>
                    <a:pt x="4235" y="1525"/>
                    <a:pt x="4235" y="1211"/>
                  </a:cubicBezTo>
                  <a:cubicBezTo>
                    <a:pt x="3945" y="920"/>
                    <a:pt x="3945" y="920"/>
                    <a:pt x="3945" y="606"/>
                  </a:cubicBezTo>
                  <a:cubicBezTo>
                    <a:pt x="3945" y="315"/>
                    <a:pt x="3630" y="1"/>
                    <a:pt x="3340" y="1"/>
                  </a:cubicBezTo>
                  <a:close/>
                </a:path>
              </a:pathLst>
            </a:custGeom>
            <a:solidFill>
              <a:srgbClr val="AB4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169;p59">
              <a:extLst>
                <a:ext uri="{FF2B5EF4-FFF2-40B4-BE49-F238E27FC236}">
                  <a16:creationId xmlns:a16="http://schemas.microsoft.com/office/drawing/2014/main" id="{4860F1E6-0AB8-8513-42B7-009971471CE0}"/>
                </a:ext>
              </a:extLst>
            </p:cNvPr>
            <p:cNvSpPr/>
            <p:nvPr/>
          </p:nvSpPr>
          <p:spPr>
            <a:xfrm>
              <a:off x="3580125" y="1811025"/>
              <a:ext cx="378075" cy="197925"/>
            </a:xfrm>
            <a:custGeom>
              <a:avLst/>
              <a:gdLst/>
              <a:ahLst/>
              <a:cxnLst/>
              <a:rect l="l" t="t" r="r" b="b"/>
              <a:pathLst>
                <a:path w="15123" h="7917" extrusionOk="0">
                  <a:moveTo>
                    <a:pt x="13018" y="1"/>
                  </a:moveTo>
                  <a:cubicBezTo>
                    <a:pt x="9679" y="315"/>
                    <a:pt x="6654" y="606"/>
                    <a:pt x="3340" y="606"/>
                  </a:cubicBezTo>
                  <a:cubicBezTo>
                    <a:pt x="2420" y="606"/>
                    <a:pt x="1525" y="606"/>
                    <a:pt x="606" y="920"/>
                  </a:cubicBezTo>
                  <a:cubicBezTo>
                    <a:pt x="315" y="920"/>
                    <a:pt x="1" y="920"/>
                    <a:pt x="1" y="1211"/>
                  </a:cubicBezTo>
                  <a:cubicBezTo>
                    <a:pt x="1" y="2420"/>
                    <a:pt x="315" y="3630"/>
                    <a:pt x="606" y="4550"/>
                  </a:cubicBezTo>
                  <a:cubicBezTo>
                    <a:pt x="1210" y="5445"/>
                    <a:pt x="1525" y="6364"/>
                    <a:pt x="2735" y="6969"/>
                  </a:cubicBezTo>
                  <a:cubicBezTo>
                    <a:pt x="3859" y="7615"/>
                    <a:pt x="5246" y="7916"/>
                    <a:pt x="6619" y="7916"/>
                  </a:cubicBezTo>
                  <a:cubicBezTo>
                    <a:pt x="7816" y="7916"/>
                    <a:pt x="9002" y="7688"/>
                    <a:pt x="9993" y="7259"/>
                  </a:cubicBezTo>
                  <a:lnTo>
                    <a:pt x="11808" y="6364"/>
                  </a:lnTo>
                  <a:lnTo>
                    <a:pt x="13018" y="5154"/>
                  </a:lnTo>
                  <a:cubicBezTo>
                    <a:pt x="13913" y="4550"/>
                    <a:pt x="14518" y="3630"/>
                    <a:pt x="15123" y="3025"/>
                  </a:cubicBezTo>
                  <a:cubicBezTo>
                    <a:pt x="15123" y="2735"/>
                    <a:pt x="15123" y="2735"/>
                    <a:pt x="14833" y="2420"/>
                  </a:cubicBezTo>
                  <a:lnTo>
                    <a:pt x="14228" y="1815"/>
                  </a:lnTo>
                  <a:cubicBezTo>
                    <a:pt x="14228" y="1525"/>
                    <a:pt x="13913" y="1525"/>
                    <a:pt x="13913" y="1211"/>
                  </a:cubicBezTo>
                  <a:cubicBezTo>
                    <a:pt x="13623" y="920"/>
                    <a:pt x="13623" y="920"/>
                    <a:pt x="13623" y="606"/>
                  </a:cubicBezTo>
                  <a:cubicBezTo>
                    <a:pt x="13623" y="315"/>
                    <a:pt x="13308" y="1"/>
                    <a:pt x="13018" y="1"/>
                  </a:cubicBezTo>
                  <a:close/>
                </a:path>
              </a:pathLst>
            </a:custGeom>
            <a:solidFill>
              <a:srgbClr val="AB4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170;p59">
              <a:extLst>
                <a:ext uri="{FF2B5EF4-FFF2-40B4-BE49-F238E27FC236}">
                  <a16:creationId xmlns:a16="http://schemas.microsoft.com/office/drawing/2014/main" id="{D4FB08EC-609D-5B74-89A1-95976A2363F8}"/>
                </a:ext>
              </a:extLst>
            </p:cNvPr>
            <p:cNvSpPr/>
            <p:nvPr/>
          </p:nvSpPr>
          <p:spPr>
            <a:xfrm>
              <a:off x="3386200" y="1371775"/>
              <a:ext cx="820600" cy="574300"/>
            </a:xfrm>
            <a:custGeom>
              <a:avLst/>
              <a:gdLst/>
              <a:ahLst/>
              <a:cxnLst/>
              <a:rect l="l" t="t" r="r" b="b"/>
              <a:pathLst>
                <a:path w="32824" h="22972" extrusionOk="0">
                  <a:moveTo>
                    <a:pt x="15527" y="0"/>
                  </a:moveTo>
                  <a:cubicBezTo>
                    <a:pt x="7505" y="0"/>
                    <a:pt x="0" y="8192"/>
                    <a:pt x="4443" y="17280"/>
                  </a:cubicBezTo>
                  <a:cubicBezTo>
                    <a:pt x="6962" y="21294"/>
                    <a:pt x="10954" y="22971"/>
                    <a:pt x="14948" y="22971"/>
                  </a:cubicBezTo>
                  <a:cubicBezTo>
                    <a:pt x="23882" y="22971"/>
                    <a:pt x="32824" y="14580"/>
                    <a:pt x="25299" y="5183"/>
                  </a:cubicBezTo>
                  <a:cubicBezTo>
                    <a:pt x="22561" y="1531"/>
                    <a:pt x="18996" y="0"/>
                    <a:pt x="15527" y="0"/>
                  </a:cubicBezTo>
                  <a:close/>
                </a:path>
              </a:pathLst>
            </a:custGeom>
            <a:solidFill>
              <a:srgbClr val="C36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171;p59">
              <a:extLst>
                <a:ext uri="{FF2B5EF4-FFF2-40B4-BE49-F238E27FC236}">
                  <a16:creationId xmlns:a16="http://schemas.microsoft.com/office/drawing/2014/main" id="{B15FE699-441F-5576-5F85-805AF5EABA7E}"/>
                </a:ext>
              </a:extLst>
            </p:cNvPr>
            <p:cNvSpPr/>
            <p:nvPr/>
          </p:nvSpPr>
          <p:spPr>
            <a:xfrm>
              <a:off x="3981175" y="1652550"/>
              <a:ext cx="60500" cy="63500"/>
            </a:xfrm>
            <a:custGeom>
              <a:avLst/>
              <a:gdLst/>
              <a:ahLst/>
              <a:cxnLst/>
              <a:rect l="l" t="t" r="r" b="b"/>
              <a:pathLst>
                <a:path w="2420" h="2540" extrusionOk="0">
                  <a:moveTo>
                    <a:pt x="1815" y="1"/>
                  </a:moveTo>
                  <a:lnTo>
                    <a:pt x="1210" y="605"/>
                  </a:lnTo>
                  <a:cubicBezTo>
                    <a:pt x="1210" y="605"/>
                    <a:pt x="896" y="896"/>
                    <a:pt x="896" y="1210"/>
                  </a:cubicBezTo>
                  <a:cubicBezTo>
                    <a:pt x="605" y="1210"/>
                    <a:pt x="605" y="1501"/>
                    <a:pt x="291" y="1501"/>
                  </a:cubicBezTo>
                  <a:cubicBezTo>
                    <a:pt x="291" y="1815"/>
                    <a:pt x="291" y="2106"/>
                    <a:pt x="0" y="2106"/>
                  </a:cubicBezTo>
                  <a:cubicBezTo>
                    <a:pt x="0" y="2329"/>
                    <a:pt x="147" y="2540"/>
                    <a:pt x="231" y="2540"/>
                  </a:cubicBezTo>
                  <a:cubicBezTo>
                    <a:pt x="266" y="2540"/>
                    <a:pt x="291" y="2504"/>
                    <a:pt x="291" y="2420"/>
                  </a:cubicBezTo>
                  <a:lnTo>
                    <a:pt x="1210" y="1501"/>
                  </a:lnTo>
                  <a:lnTo>
                    <a:pt x="1210" y="2106"/>
                  </a:lnTo>
                  <a:lnTo>
                    <a:pt x="1815" y="2106"/>
                  </a:lnTo>
                  <a:lnTo>
                    <a:pt x="1815" y="1815"/>
                  </a:lnTo>
                  <a:lnTo>
                    <a:pt x="1815" y="1501"/>
                  </a:lnTo>
                  <a:lnTo>
                    <a:pt x="1815" y="1210"/>
                  </a:lnTo>
                  <a:lnTo>
                    <a:pt x="1500" y="1210"/>
                  </a:lnTo>
                  <a:lnTo>
                    <a:pt x="1815" y="896"/>
                  </a:lnTo>
                  <a:cubicBezTo>
                    <a:pt x="2105" y="896"/>
                    <a:pt x="2105" y="605"/>
                    <a:pt x="2105" y="605"/>
                  </a:cubicBezTo>
                  <a:cubicBezTo>
                    <a:pt x="2420" y="605"/>
                    <a:pt x="2420" y="291"/>
                    <a:pt x="2105" y="291"/>
                  </a:cubicBezTo>
                  <a:cubicBezTo>
                    <a:pt x="2105" y="1"/>
                    <a:pt x="1815" y="1"/>
                    <a:pt x="1815" y="1"/>
                  </a:cubicBezTo>
                  <a:close/>
                </a:path>
              </a:pathLst>
            </a:custGeom>
            <a:solidFill>
              <a:srgbClr val="CC7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172;p59">
              <a:extLst>
                <a:ext uri="{FF2B5EF4-FFF2-40B4-BE49-F238E27FC236}">
                  <a16:creationId xmlns:a16="http://schemas.microsoft.com/office/drawing/2014/main" id="{2D50554A-7B70-06FB-CB11-BB8E81F678D0}"/>
                </a:ext>
              </a:extLst>
            </p:cNvPr>
            <p:cNvSpPr/>
            <p:nvPr/>
          </p:nvSpPr>
          <p:spPr>
            <a:xfrm>
              <a:off x="3527500" y="1286950"/>
              <a:ext cx="604925" cy="622700"/>
            </a:xfrm>
            <a:custGeom>
              <a:avLst/>
              <a:gdLst/>
              <a:ahLst/>
              <a:cxnLst/>
              <a:rect l="l" t="t" r="r" b="b"/>
              <a:pathLst>
                <a:path w="24197" h="24908" extrusionOk="0">
                  <a:moveTo>
                    <a:pt x="14312" y="0"/>
                  </a:moveTo>
                  <a:cubicBezTo>
                    <a:pt x="13463" y="0"/>
                    <a:pt x="12623" y="294"/>
                    <a:pt x="12098" y="1002"/>
                  </a:cubicBezTo>
                  <a:cubicBezTo>
                    <a:pt x="11784" y="1002"/>
                    <a:pt x="11494" y="1317"/>
                    <a:pt x="11494" y="1607"/>
                  </a:cubicBezTo>
                  <a:lnTo>
                    <a:pt x="10574" y="712"/>
                  </a:lnTo>
                  <a:cubicBezTo>
                    <a:pt x="9969" y="398"/>
                    <a:pt x="9679" y="107"/>
                    <a:pt x="9074" y="107"/>
                  </a:cubicBezTo>
                  <a:cubicBezTo>
                    <a:pt x="8469" y="107"/>
                    <a:pt x="8155" y="398"/>
                    <a:pt x="7550" y="712"/>
                  </a:cubicBezTo>
                  <a:cubicBezTo>
                    <a:pt x="7550" y="1002"/>
                    <a:pt x="7259" y="1002"/>
                    <a:pt x="7259" y="1317"/>
                  </a:cubicBezTo>
                  <a:cubicBezTo>
                    <a:pt x="6945" y="1002"/>
                    <a:pt x="6340" y="1002"/>
                    <a:pt x="6050" y="712"/>
                  </a:cubicBezTo>
                  <a:cubicBezTo>
                    <a:pt x="5829" y="655"/>
                    <a:pt x="5599" y="628"/>
                    <a:pt x="5365" y="628"/>
                  </a:cubicBezTo>
                  <a:cubicBezTo>
                    <a:pt x="4316" y="628"/>
                    <a:pt x="3205" y="1170"/>
                    <a:pt x="2711" y="1922"/>
                  </a:cubicBezTo>
                  <a:cubicBezTo>
                    <a:pt x="2420" y="2212"/>
                    <a:pt x="2420" y="2817"/>
                    <a:pt x="2106" y="3132"/>
                  </a:cubicBezTo>
                  <a:lnTo>
                    <a:pt x="1501" y="3132"/>
                  </a:lnTo>
                  <a:cubicBezTo>
                    <a:pt x="1210" y="3422"/>
                    <a:pt x="896" y="3422"/>
                    <a:pt x="606" y="3737"/>
                  </a:cubicBezTo>
                  <a:cubicBezTo>
                    <a:pt x="291" y="4027"/>
                    <a:pt x="1" y="4632"/>
                    <a:pt x="1" y="4946"/>
                  </a:cubicBezTo>
                  <a:cubicBezTo>
                    <a:pt x="1" y="5551"/>
                    <a:pt x="1" y="6446"/>
                    <a:pt x="606" y="7051"/>
                  </a:cubicBezTo>
                  <a:cubicBezTo>
                    <a:pt x="1035" y="7275"/>
                    <a:pt x="1464" y="7486"/>
                    <a:pt x="1781" y="7486"/>
                  </a:cubicBezTo>
                  <a:cubicBezTo>
                    <a:pt x="1911" y="7486"/>
                    <a:pt x="2021" y="7450"/>
                    <a:pt x="2106" y="7366"/>
                  </a:cubicBezTo>
                  <a:cubicBezTo>
                    <a:pt x="3025" y="7366"/>
                    <a:pt x="3630" y="6761"/>
                    <a:pt x="4525" y="6446"/>
                  </a:cubicBezTo>
                  <a:cubicBezTo>
                    <a:pt x="4840" y="6156"/>
                    <a:pt x="5130" y="6156"/>
                    <a:pt x="5445" y="6156"/>
                  </a:cubicBezTo>
                  <a:lnTo>
                    <a:pt x="6050" y="6156"/>
                  </a:lnTo>
                  <a:cubicBezTo>
                    <a:pt x="6050" y="6156"/>
                    <a:pt x="6340" y="6156"/>
                    <a:pt x="6340" y="6446"/>
                  </a:cubicBezTo>
                  <a:cubicBezTo>
                    <a:pt x="6654" y="6446"/>
                    <a:pt x="6945" y="6761"/>
                    <a:pt x="6945" y="6761"/>
                  </a:cubicBezTo>
                  <a:cubicBezTo>
                    <a:pt x="7259" y="7051"/>
                    <a:pt x="7550" y="7366"/>
                    <a:pt x="7864" y="7366"/>
                  </a:cubicBezTo>
                  <a:cubicBezTo>
                    <a:pt x="8469" y="7971"/>
                    <a:pt x="9364" y="7971"/>
                    <a:pt x="10284" y="7971"/>
                  </a:cubicBezTo>
                  <a:cubicBezTo>
                    <a:pt x="11179" y="7656"/>
                    <a:pt x="11784" y="7366"/>
                    <a:pt x="12703" y="7366"/>
                  </a:cubicBezTo>
                  <a:cubicBezTo>
                    <a:pt x="13006" y="7209"/>
                    <a:pt x="13308" y="7130"/>
                    <a:pt x="13611" y="7130"/>
                  </a:cubicBezTo>
                  <a:cubicBezTo>
                    <a:pt x="13913" y="7130"/>
                    <a:pt x="14216" y="7209"/>
                    <a:pt x="14518" y="7366"/>
                  </a:cubicBezTo>
                  <a:lnTo>
                    <a:pt x="14808" y="7366"/>
                  </a:lnTo>
                  <a:cubicBezTo>
                    <a:pt x="14808" y="7656"/>
                    <a:pt x="14808" y="7656"/>
                    <a:pt x="15123" y="7656"/>
                  </a:cubicBezTo>
                  <a:lnTo>
                    <a:pt x="15123" y="7971"/>
                  </a:lnTo>
                  <a:lnTo>
                    <a:pt x="15123" y="8261"/>
                  </a:lnTo>
                  <a:lnTo>
                    <a:pt x="15413" y="8261"/>
                  </a:lnTo>
                  <a:cubicBezTo>
                    <a:pt x="15413" y="8866"/>
                    <a:pt x="15728" y="9471"/>
                    <a:pt x="16018" y="9785"/>
                  </a:cubicBezTo>
                  <a:cubicBezTo>
                    <a:pt x="16018" y="10076"/>
                    <a:pt x="16333" y="10390"/>
                    <a:pt x="16623" y="10681"/>
                  </a:cubicBezTo>
                  <a:cubicBezTo>
                    <a:pt x="16938" y="10681"/>
                    <a:pt x="17228" y="10995"/>
                    <a:pt x="17542" y="10995"/>
                  </a:cubicBezTo>
                  <a:lnTo>
                    <a:pt x="18438" y="10995"/>
                  </a:lnTo>
                  <a:lnTo>
                    <a:pt x="18438" y="11286"/>
                  </a:lnTo>
                  <a:lnTo>
                    <a:pt x="18438" y="11600"/>
                  </a:lnTo>
                  <a:lnTo>
                    <a:pt x="18438" y="11890"/>
                  </a:lnTo>
                  <a:cubicBezTo>
                    <a:pt x="18147" y="12205"/>
                    <a:pt x="18147" y="12205"/>
                    <a:pt x="18147" y="12495"/>
                  </a:cubicBezTo>
                  <a:lnTo>
                    <a:pt x="17228" y="13415"/>
                  </a:lnTo>
                  <a:cubicBezTo>
                    <a:pt x="17228" y="14020"/>
                    <a:pt x="17542" y="14915"/>
                    <a:pt x="18147" y="15229"/>
                  </a:cubicBezTo>
                  <a:cubicBezTo>
                    <a:pt x="18752" y="15229"/>
                    <a:pt x="19043" y="15229"/>
                    <a:pt x="19357" y="14915"/>
                  </a:cubicBezTo>
                  <a:cubicBezTo>
                    <a:pt x="19647" y="14625"/>
                    <a:pt x="19962" y="14310"/>
                    <a:pt x="19962" y="13705"/>
                  </a:cubicBezTo>
                  <a:lnTo>
                    <a:pt x="20567" y="13705"/>
                  </a:lnTo>
                  <a:cubicBezTo>
                    <a:pt x="20567" y="13705"/>
                    <a:pt x="20857" y="13705"/>
                    <a:pt x="20857" y="14020"/>
                  </a:cubicBezTo>
                  <a:cubicBezTo>
                    <a:pt x="21172" y="14020"/>
                    <a:pt x="21172" y="14310"/>
                    <a:pt x="21172" y="14310"/>
                  </a:cubicBezTo>
                  <a:lnTo>
                    <a:pt x="21172" y="14625"/>
                  </a:lnTo>
                  <a:lnTo>
                    <a:pt x="21172" y="14915"/>
                  </a:lnTo>
                  <a:lnTo>
                    <a:pt x="21172" y="15229"/>
                  </a:lnTo>
                  <a:lnTo>
                    <a:pt x="21172" y="15520"/>
                  </a:lnTo>
                  <a:cubicBezTo>
                    <a:pt x="21172" y="15834"/>
                    <a:pt x="21172" y="16125"/>
                    <a:pt x="20857" y="16439"/>
                  </a:cubicBezTo>
                  <a:lnTo>
                    <a:pt x="20857" y="16730"/>
                  </a:lnTo>
                  <a:lnTo>
                    <a:pt x="20567" y="16730"/>
                  </a:lnTo>
                  <a:lnTo>
                    <a:pt x="20567" y="17044"/>
                  </a:lnTo>
                  <a:cubicBezTo>
                    <a:pt x="20252" y="17334"/>
                    <a:pt x="19962" y="17649"/>
                    <a:pt x="19357" y="17939"/>
                  </a:cubicBezTo>
                  <a:cubicBezTo>
                    <a:pt x="19043" y="18544"/>
                    <a:pt x="18752" y="18859"/>
                    <a:pt x="18147" y="19149"/>
                  </a:cubicBezTo>
                  <a:cubicBezTo>
                    <a:pt x="17833" y="19754"/>
                    <a:pt x="17542" y="20359"/>
                    <a:pt x="17228" y="20673"/>
                  </a:cubicBezTo>
                  <a:lnTo>
                    <a:pt x="16333" y="24303"/>
                  </a:lnTo>
                  <a:cubicBezTo>
                    <a:pt x="16333" y="24593"/>
                    <a:pt x="16623" y="24908"/>
                    <a:pt x="16938" y="24908"/>
                  </a:cubicBezTo>
                  <a:cubicBezTo>
                    <a:pt x="17542" y="24908"/>
                    <a:pt x="18147" y="24593"/>
                    <a:pt x="18438" y="24593"/>
                  </a:cubicBezTo>
                  <a:cubicBezTo>
                    <a:pt x="19357" y="23988"/>
                    <a:pt x="20252" y="23383"/>
                    <a:pt x="20857" y="22488"/>
                  </a:cubicBezTo>
                  <a:cubicBezTo>
                    <a:pt x="22067" y="21278"/>
                    <a:pt x="22986" y="19464"/>
                    <a:pt x="23591" y="17939"/>
                  </a:cubicBezTo>
                  <a:cubicBezTo>
                    <a:pt x="23882" y="16125"/>
                    <a:pt x="24196" y="14310"/>
                    <a:pt x="23591" y="12495"/>
                  </a:cubicBezTo>
                  <a:cubicBezTo>
                    <a:pt x="23591" y="12205"/>
                    <a:pt x="23591" y="11890"/>
                    <a:pt x="23277" y="11600"/>
                  </a:cubicBezTo>
                  <a:cubicBezTo>
                    <a:pt x="23591" y="11286"/>
                    <a:pt x="23882" y="10995"/>
                    <a:pt x="23882" y="10681"/>
                  </a:cubicBezTo>
                  <a:cubicBezTo>
                    <a:pt x="24196" y="10076"/>
                    <a:pt x="24196" y="9181"/>
                    <a:pt x="24196" y="8261"/>
                  </a:cubicBezTo>
                  <a:cubicBezTo>
                    <a:pt x="24196" y="6761"/>
                    <a:pt x="23591" y="5237"/>
                    <a:pt x="22382" y="4341"/>
                  </a:cubicBezTo>
                  <a:cubicBezTo>
                    <a:pt x="22067" y="4341"/>
                    <a:pt x="21777" y="4341"/>
                    <a:pt x="21462" y="4027"/>
                  </a:cubicBezTo>
                  <a:cubicBezTo>
                    <a:pt x="21462" y="4027"/>
                    <a:pt x="21462" y="3737"/>
                    <a:pt x="21172" y="3422"/>
                  </a:cubicBezTo>
                  <a:cubicBezTo>
                    <a:pt x="20567" y="2527"/>
                    <a:pt x="19357" y="1607"/>
                    <a:pt x="18147" y="1607"/>
                  </a:cubicBezTo>
                  <a:lnTo>
                    <a:pt x="16938" y="1607"/>
                  </a:lnTo>
                  <a:cubicBezTo>
                    <a:pt x="16623" y="1317"/>
                    <a:pt x="16333" y="712"/>
                    <a:pt x="16018" y="398"/>
                  </a:cubicBezTo>
                  <a:cubicBezTo>
                    <a:pt x="15517" y="147"/>
                    <a:pt x="14912" y="0"/>
                    <a:pt x="14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173;p59">
              <a:extLst>
                <a:ext uri="{FF2B5EF4-FFF2-40B4-BE49-F238E27FC236}">
                  <a16:creationId xmlns:a16="http://schemas.microsoft.com/office/drawing/2014/main" id="{11031F0C-9F0C-1F56-9230-45F9A34E3786}"/>
                </a:ext>
              </a:extLst>
            </p:cNvPr>
            <p:cNvSpPr/>
            <p:nvPr/>
          </p:nvSpPr>
          <p:spPr>
            <a:xfrm>
              <a:off x="3527500" y="1395475"/>
              <a:ext cx="604925" cy="287350"/>
            </a:xfrm>
            <a:custGeom>
              <a:avLst/>
              <a:gdLst/>
              <a:ahLst/>
              <a:cxnLst/>
              <a:rect l="l" t="t" r="r" b="b"/>
              <a:pathLst>
                <a:path w="24197" h="11494" extrusionOk="0">
                  <a:moveTo>
                    <a:pt x="291" y="0"/>
                  </a:moveTo>
                  <a:cubicBezTo>
                    <a:pt x="291" y="0"/>
                    <a:pt x="1" y="291"/>
                    <a:pt x="1" y="605"/>
                  </a:cubicBezTo>
                  <a:cubicBezTo>
                    <a:pt x="1" y="1210"/>
                    <a:pt x="1" y="2105"/>
                    <a:pt x="606" y="2710"/>
                  </a:cubicBezTo>
                  <a:cubicBezTo>
                    <a:pt x="1035" y="2934"/>
                    <a:pt x="1464" y="3145"/>
                    <a:pt x="1781" y="3145"/>
                  </a:cubicBezTo>
                  <a:cubicBezTo>
                    <a:pt x="1911" y="3145"/>
                    <a:pt x="2021" y="3109"/>
                    <a:pt x="2106" y="3025"/>
                  </a:cubicBezTo>
                  <a:cubicBezTo>
                    <a:pt x="3025" y="3025"/>
                    <a:pt x="3630" y="2420"/>
                    <a:pt x="4525" y="2105"/>
                  </a:cubicBezTo>
                  <a:cubicBezTo>
                    <a:pt x="4840" y="1815"/>
                    <a:pt x="5130" y="1815"/>
                    <a:pt x="5445" y="1815"/>
                  </a:cubicBezTo>
                  <a:lnTo>
                    <a:pt x="6050" y="1815"/>
                  </a:lnTo>
                  <a:cubicBezTo>
                    <a:pt x="6050" y="1815"/>
                    <a:pt x="6340" y="1815"/>
                    <a:pt x="6340" y="2105"/>
                  </a:cubicBezTo>
                  <a:cubicBezTo>
                    <a:pt x="6654" y="2105"/>
                    <a:pt x="6945" y="2420"/>
                    <a:pt x="6945" y="2420"/>
                  </a:cubicBezTo>
                  <a:cubicBezTo>
                    <a:pt x="7259" y="2710"/>
                    <a:pt x="7550" y="3025"/>
                    <a:pt x="7864" y="3025"/>
                  </a:cubicBezTo>
                  <a:cubicBezTo>
                    <a:pt x="8469" y="3630"/>
                    <a:pt x="9364" y="3630"/>
                    <a:pt x="10284" y="3630"/>
                  </a:cubicBezTo>
                  <a:cubicBezTo>
                    <a:pt x="11179" y="3315"/>
                    <a:pt x="11784" y="3025"/>
                    <a:pt x="12703" y="3025"/>
                  </a:cubicBezTo>
                  <a:cubicBezTo>
                    <a:pt x="13006" y="2868"/>
                    <a:pt x="13308" y="2789"/>
                    <a:pt x="13611" y="2789"/>
                  </a:cubicBezTo>
                  <a:cubicBezTo>
                    <a:pt x="13913" y="2789"/>
                    <a:pt x="14216" y="2868"/>
                    <a:pt x="14518" y="3025"/>
                  </a:cubicBezTo>
                  <a:lnTo>
                    <a:pt x="14808" y="3025"/>
                  </a:lnTo>
                  <a:cubicBezTo>
                    <a:pt x="14808" y="3315"/>
                    <a:pt x="14808" y="3315"/>
                    <a:pt x="15123" y="3315"/>
                  </a:cubicBezTo>
                  <a:lnTo>
                    <a:pt x="15123" y="3630"/>
                  </a:lnTo>
                  <a:lnTo>
                    <a:pt x="15123" y="3920"/>
                  </a:lnTo>
                  <a:lnTo>
                    <a:pt x="15413" y="3920"/>
                  </a:lnTo>
                  <a:cubicBezTo>
                    <a:pt x="15413" y="4525"/>
                    <a:pt x="15728" y="5130"/>
                    <a:pt x="16018" y="5444"/>
                  </a:cubicBezTo>
                  <a:cubicBezTo>
                    <a:pt x="16018" y="5735"/>
                    <a:pt x="16333" y="6049"/>
                    <a:pt x="16623" y="6340"/>
                  </a:cubicBezTo>
                  <a:cubicBezTo>
                    <a:pt x="16938" y="6340"/>
                    <a:pt x="17228" y="6654"/>
                    <a:pt x="17542" y="6654"/>
                  </a:cubicBezTo>
                  <a:lnTo>
                    <a:pt x="18147" y="6654"/>
                  </a:lnTo>
                  <a:cubicBezTo>
                    <a:pt x="18147" y="6497"/>
                    <a:pt x="18147" y="6418"/>
                    <a:pt x="18184" y="6418"/>
                  </a:cubicBezTo>
                  <a:cubicBezTo>
                    <a:pt x="18220" y="6418"/>
                    <a:pt x="18293" y="6497"/>
                    <a:pt x="18438" y="6654"/>
                  </a:cubicBezTo>
                  <a:cubicBezTo>
                    <a:pt x="18752" y="7259"/>
                    <a:pt x="19357" y="7864"/>
                    <a:pt x="19962" y="8469"/>
                  </a:cubicBezTo>
                  <a:cubicBezTo>
                    <a:pt x="21172" y="9679"/>
                    <a:pt x="22382" y="10574"/>
                    <a:pt x="23882" y="11493"/>
                  </a:cubicBezTo>
                  <a:cubicBezTo>
                    <a:pt x="23882" y="10284"/>
                    <a:pt x="23882" y="9074"/>
                    <a:pt x="23591" y="8154"/>
                  </a:cubicBezTo>
                  <a:cubicBezTo>
                    <a:pt x="23591" y="7864"/>
                    <a:pt x="23591" y="7549"/>
                    <a:pt x="23277" y="7259"/>
                  </a:cubicBezTo>
                  <a:cubicBezTo>
                    <a:pt x="23591" y="6945"/>
                    <a:pt x="23882" y="6654"/>
                    <a:pt x="23882" y="6340"/>
                  </a:cubicBezTo>
                  <a:cubicBezTo>
                    <a:pt x="23882" y="6340"/>
                    <a:pt x="23882" y="6049"/>
                    <a:pt x="24196" y="5735"/>
                  </a:cubicBezTo>
                  <a:cubicBezTo>
                    <a:pt x="23882" y="5735"/>
                    <a:pt x="23882" y="6049"/>
                    <a:pt x="23882" y="6049"/>
                  </a:cubicBezTo>
                  <a:cubicBezTo>
                    <a:pt x="23630" y="6573"/>
                    <a:pt x="23142" y="7315"/>
                    <a:pt x="22419" y="7315"/>
                  </a:cubicBezTo>
                  <a:cubicBezTo>
                    <a:pt x="22307" y="7315"/>
                    <a:pt x="22190" y="7298"/>
                    <a:pt x="22067" y="7259"/>
                  </a:cubicBezTo>
                  <a:cubicBezTo>
                    <a:pt x="21462" y="6945"/>
                    <a:pt x="21172" y="6654"/>
                    <a:pt x="20857" y="6049"/>
                  </a:cubicBezTo>
                  <a:cubicBezTo>
                    <a:pt x="20857" y="5735"/>
                    <a:pt x="20857" y="5444"/>
                    <a:pt x="20567" y="4840"/>
                  </a:cubicBezTo>
                  <a:lnTo>
                    <a:pt x="20252" y="4525"/>
                  </a:lnTo>
                  <a:lnTo>
                    <a:pt x="19647" y="4525"/>
                  </a:lnTo>
                  <a:cubicBezTo>
                    <a:pt x="19357" y="4525"/>
                    <a:pt x="18752" y="4840"/>
                    <a:pt x="18438" y="4840"/>
                  </a:cubicBezTo>
                  <a:cubicBezTo>
                    <a:pt x="18147" y="4840"/>
                    <a:pt x="17833" y="4525"/>
                    <a:pt x="17833" y="4525"/>
                  </a:cubicBezTo>
                  <a:cubicBezTo>
                    <a:pt x="17228" y="4235"/>
                    <a:pt x="16938" y="3920"/>
                    <a:pt x="16623" y="3315"/>
                  </a:cubicBezTo>
                  <a:cubicBezTo>
                    <a:pt x="16333" y="2710"/>
                    <a:pt x="16018" y="2105"/>
                    <a:pt x="15728" y="1815"/>
                  </a:cubicBezTo>
                  <a:cubicBezTo>
                    <a:pt x="15413" y="1210"/>
                    <a:pt x="14808" y="896"/>
                    <a:pt x="14203" y="896"/>
                  </a:cubicBezTo>
                  <a:cubicBezTo>
                    <a:pt x="14058" y="750"/>
                    <a:pt x="13834" y="678"/>
                    <a:pt x="13571" y="678"/>
                  </a:cubicBezTo>
                  <a:cubicBezTo>
                    <a:pt x="13308" y="678"/>
                    <a:pt x="13006" y="750"/>
                    <a:pt x="12703" y="896"/>
                  </a:cubicBezTo>
                  <a:cubicBezTo>
                    <a:pt x="11784" y="1210"/>
                    <a:pt x="10574" y="1501"/>
                    <a:pt x="9364" y="1501"/>
                  </a:cubicBezTo>
                  <a:cubicBezTo>
                    <a:pt x="9074" y="1501"/>
                    <a:pt x="8759" y="1501"/>
                    <a:pt x="8469" y="1210"/>
                  </a:cubicBezTo>
                  <a:cubicBezTo>
                    <a:pt x="8155" y="1210"/>
                    <a:pt x="8155" y="896"/>
                    <a:pt x="7864" y="605"/>
                  </a:cubicBezTo>
                  <a:cubicBezTo>
                    <a:pt x="7435" y="382"/>
                    <a:pt x="6847" y="171"/>
                    <a:pt x="6326" y="171"/>
                  </a:cubicBezTo>
                  <a:cubicBezTo>
                    <a:pt x="6113" y="171"/>
                    <a:pt x="5911" y="206"/>
                    <a:pt x="5735" y="291"/>
                  </a:cubicBezTo>
                  <a:cubicBezTo>
                    <a:pt x="5130" y="291"/>
                    <a:pt x="4235" y="605"/>
                    <a:pt x="3630" y="605"/>
                  </a:cubicBezTo>
                  <a:lnTo>
                    <a:pt x="2106" y="605"/>
                  </a:lnTo>
                  <a:cubicBezTo>
                    <a:pt x="1501" y="605"/>
                    <a:pt x="1210" y="605"/>
                    <a:pt x="606" y="291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174;p59">
              <a:extLst>
                <a:ext uri="{FF2B5EF4-FFF2-40B4-BE49-F238E27FC236}">
                  <a16:creationId xmlns:a16="http://schemas.microsoft.com/office/drawing/2014/main" id="{B521478A-221F-E639-F9FB-61EF5C0757BC}"/>
                </a:ext>
              </a:extLst>
            </p:cNvPr>
            <p:cNvSpPr/>
            <p:nvPr/>
          </p:nvSpPr>
          <p:spPr>
            <a:xfrm>
              <a:off x="3655750" y="1592050"/>
              <a:ext cx="53250" cy="67775"/>
            </a:xfrm>
            <a:custGeom>
              <a:avLst/>
              <a:gdLst/>
              <a:ahLst/>
              <a:cxnLst/>
              <a:rect l="l" t="t" r="r" b="b"/>
              <a:pathLst>
                <a:path w="2130" h="2711" extrusionOk="0">
                  <a:moveTo>
                    <a:pt x="1524" y="1"/>
                  </a:moveTo>
                  <a:cubicBezTo>
                    <a:pt x="1210" y="291"/>
                    <a:pt x="920" y="606"/>
                    <a:pt x="605" y="606"/>
                  </a:cubicBezTo>
                  <a:cubicBezTo>
                    <a:pt x="605" y="896"/>
                    <a:pt x="315" y="896"/>
                    <a:pt x="315" y="896"/>
                  </a:cubicBezTo>
                  <a:cubicBezTo>
                    <a:pt x="0" y="1211"/>
                    <a:pt x="0" y="1211"/>
                    <a:pt x="0" y="1501"/>
                  </a:cubicBezTo>
                  <a:cubicBezTo>
                    <a:pt x="0" y="1816"/>
                    <a:pt x="315" y="2106"/>
                    <a:pt x="315" y="2106"/>
                  </a:cubicBezTo>
                  <a:cubicBezTo>
                    <a:pt x="605" y="2421"/>
                    <a:pt x="920" y="2421"/>
                    <a:pt x="920" y="2421"/>
                  </a:cubicBezTo>
                  <a:cubicBezTo>
                    <a:pt x="1210" y="2711"/>
                    <a:pt x="1815" y="2711"/>
                    <a:pt x="2129" y="2711"/>
                  </a:cubicBezTo>
                  <a:lnTo>
                    <a:pt x="2129" y="2106"/>
                  </a:lnTo>
                  <a:lnTo>
                    <a:pt x="1524" y="2106"/>
                  </a:lnTo>
                  <a:cubicBezTo>
                    <a:pt x="1210" y="2106"/>
                    <a:pt x="1210" y="1816"/>
                    <a:pt x="1210" y="1816"/>
                  </a:cubicBezTo>
                  <a:lnTo>
                    <a:pt x="920" y="1816"/>
                  </a:lnTo>
                  <a:lnTo>
                    <a:pt x="605" y="1501"/>
                  </a:lnTo>
                  <a:lnTo>
                    <a:pt x="920" y="1211"/>
                  </a:lnTo>
                  <a:cubicBezTo>
                    <a:pt x="1210" y="896"/>
                    <a:pt x="1524" y="606"/>
                    <a:pt x="1815" y="606"/>
                  </a:cubicBezTo>
                  <a:cubicBezTo>
                    <a:pt x="2129" y="291"/>
                    <a:pt x="1815" y="1"/>
                    <a:pt x="1524" y="1"/>
                  </a:cubicBezTo>
                  <a:close/>
                </a:path>
              </a:pathLst>
            </a:custGeom>
            <a:solidFill>
              <a:srgbClr val="AB4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175;p59">
              <a:extLst>
                <a:ext uri="{FF2B5EF4-FFF2-40B4-BE49-F238E27FC236}">
                  <a16:creationId xmlns:a16="http://schemas.microsoft.com/office/drawing/2014/main" id="{2AB29E7B-09B1-6A97-876E-94C151424E54}"/>
                </a:ext>
              </a:extLst>
            </p:cNvPr>
            <p:cNvSpPr/>
            <p:nvPr/>
          </p:nvSpPr>
          <p:spPr>
            <a:xfrm>
              <a:off x="3572875" y="1553950"/>
              <a:ext cx="37525" cy="30275"/>
            </a:xfrm>
            <a:custGeom>
              <a:avLst/>
              <a:gdLst/>
              <a:ahLst/>
              <a:cxnLst/>
              <a:rect l="l" t="t" r="r" b="b"/>
              <a:pathLst>
                <a:path w="1501" h="1211" extrusionOk="0">
                  <a:moveTo>
                    <a:pt x="291" y="1"/>
                  </a:moveTo>
                  <a:lnTo>
                    <a:pt x="291" y="315"/>
                  </a:lnTo>
                  <a:lnTo>
                    <a:pt x="291" y="606"/>
                  </a:lnTo>
                  <a:cubicBezTo>
                    <a:pt x="0" y="606"/>
                    <a:pt x="291" y="606"/>
                    <a:pt x="291" y="920"/>
                  </a:cubicBezTo>
                  <a:lnTo>
                    <a:pt x="605" y="1210"/>
                  </a:lnTo>
                  <a:lnTo>
                    <a:pt x="1210" y="1210"/>
                  </a:lnTo>
                  <a:lnTo>
                    <a:pt x="1210" y="920"/>
                  </a:lnTo>
                  <a:cubicBezTo>
                    <a:pt x="1210" y="920"/>
                    <a:pt x="1500" y="920"/>
                    <a:pt x="1500" y="606"/>
                  </a:cubicBezTo>
                  <a:cubicBezTo>
                    <a:pt x="1500" y="315"/>
                    <a:pt x="1500" y="315"/>
                    <a:pt x="1210" y="315"/>
                  </a:cubicBezTo>
                  <a:lnTo>
                    <a:pt x="1210" y="1"/>
                  </a:lnTo>
                  <a:close/>
                </a:path>
              </a:pathLst>
            </a:custGeom>
            <a:solidFill>
              <a:srgbClr val="35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176;p59">
              <a:extLst>
                <a:ext uri="{FF2B5EF4-FFF2-40B4-BE49-F238E27FC236}">
                  <a16:creationId xmlns:a16="http://schemas.microsoft.com/office/drawing/2014/main" id="{D5B405EC-0F5D-00AA-7068-F38345CD47D8}"/>
                </a:ext>
              </a:extLst>
            </p:cNvPr>
            <p:cNvSpPr/>
            <p:nvPr/>
          </p:nvSpPr>
          <p:spPr>
            <a:xfrm>
              <a:off x="3784575" y="1584200"/>
              <a:ext cx="45400" cy="40975"/>
            </a:xfrm>
            <a:custGeom>
              <a:avLst/>
              <a:gdLst/>
              <a:ahLst/>
              <a:cxnLst/>
              <a:rect l="l" t="t" r="r" b="b"/>
              <a:pathLst>
                <a:path w="1816" h="1639" extrusionOk="0">
                  <a:moveTo>
                    <a:pt x="896" y="0"/>
                  </a:moveTo>
                  <a:cubicBezTo>
                    <a:pt x="606" y="0"/>
                    <a:pt x="606" y="315"/>
                    <a:pt x="606" y="315"/>
                  </a:cubicBezTo>
                  <a:cubicBezTo>
                    <a:pt x="291" y="605"/>
                    <a:pt x="1" y="920"/>
                    <a:pt x="291" y="1210"/>
                  </a:cubicBezTo>
                  <a:cubicBezTo>
                    <a:pt x="291" y="1210"/>
                    <a:pt x="291" y="1525"/>
                    <a:pt x="606" y="1525"/>
                  </a:cubicBezTo>
                  <a:cubicBezTo>
                    <a:pt x="767" y="1602"/>
                    <a:pt x="928" y="1638"/>
                    <a:pt x="1077" y="1638"/>
                  </a:cubicBezTo>
                  <a:cubicBezTo>
                    <a:pt x="1490" y="1638"/>
                    <a:pt x="1815" y="1364"/>
                    <a:pt x="1815" y="920"/>
                  </a:cubicBezTo>
                  <a:cubicBezTo>
                    <a:pt x="1815" y="605"/>
                    <a:pt x="1501" y="315"/>
                    <a:pt x="1211" y="315"/>
                  </a:cubicBezTo>
                  <a:cubicBezTo>
                    <a:pt x="1211" y="315"/>
                    <a:pt x="1211" y="0"/>
                    <a:pt x="896" y="0"/>
                  </a:cubicBezTo>
                  <a:close/>
                </a:path>
              </a:pathLst>
            </a:custGeom>
            <a:solidFill>
              <a:srgbClr val="35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177;p59">
              <a:extLst>
                <a:ext uri="{FF2B5EF4-FFF2-40B4-BE49-F238E27FC236}">
                  <a16:creationId xmlns:a16="http://schemas.microsoft.com/office/drawing/2014/main" id="{753A11FE-EAAF-F8C1-9401-749548203D27}"/>
                </a:ext>
              </a:extLst>
            </p:cNvPr>
            <p:cNvSpPr/>
            <p:nvPr/>
          </p:nvSpPr>
          <p:spPr>
            <a:xfrm>
              <a:off x="3610375" y="1654375"/>
              <a:ext cx="121000" cy="65950"/>
            </a:xfrm>
            <a:custGeom>
              <a:avLst/>
              <a:gdLst/>
              <a:ahLst/>
              <a:cxnLst/>
              <a:rect l="l" t="t" r="r" b="b"/>
              <a:pathLst>
                <a:path w="4840" h="2638" extrusionOk="0">
                  <a:moveTo>
                    <a:pt x="158" y="0"/>
                  </a:moveTo>
                  <a:cubicBezTo>
                    <a:pt x="79" y="0"/>
                    <a:pt x="0" y="73"/>
                    <a:pt x="0" y="218"/>
                  </a:cubicBezTo>
                  <a:cubicBezTo>
                    <a:pt x="315" y="823"/>
                    <a:pt x="315" y="1137"/>
                    <a:pt x="605" y="1428"/>
                  </a:cubicBezTo>
                  <a:cubicBezTo>
                    <a:pt x="920" y="1742"/>
                    <a:pt x="1210" y="2033"/>
                    <a:pt x="1815" y="2347"/>
                  </a:cubicBezTo>
                  <a:cubicBezTo>
                    <a:pt x="2130" y="2637"/>
                    <a:pt x="2735" y="2637"/>
                    <a:pt x="3339" y="2637"/>
                  </a:cubicBezTo>
                  <a:lnTo>
                    <a:pt x="4235" y="2637"/>
                  </a:lnTo>
                  <a:lnTo>
                    <a:pt x="4840" y="2033"/>
                  </a:lnTo>
                  <a:cubicBezTo>
                    <a:pt x="4840" y="2033"/>
                    <a:pt x="4840" y="1742"/>
                    <a:pt x="4549" y="1742"/>
                  </a:cubicBezTo>
                  <a:lnTo>
                    <a:pt x="2130" y="1742"/>
                  </a:lnTo>
                  <a:cubicBezTo>
                    <a:pt x="1525" y="1428"/>
                    <a:pt x="605" y="823"/>
                    <a:pt x="315" y="218"/>
                  </a:cubicBezTo>
                  <a:cubicBezTo>
                    <a:pt x="315" y="73"/>
                    <a:pt x="236" y="0"/>
                    <a:pt x="158" y="0"/>
                  </a:cubicBezTo>
                  <a:close/>
                </a:path>
              </a:pathLst>
            </a:custGeom>
            <a:solidFill>
              <a:srgbClr val="AB4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1789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reative Lessons">
      <a:dk1>
        <a:srgbClr val="000000"/>
      </a:dk1>
      <a:lt1>
        <a:srgbClr val="FFFFFF"/>
      </a:lt1>
      <a:dk2>
        <a:srgbClr val="331E65"/>
      </a:dk2>
      <a:lt2>
        <a:srgbClr val="F3F2FF"/>
      </a:lt2>
      <a:accent1>
        <a:srgbClr val="9D6FF2"/>
      </a:accent1>
      <a:accent2>
        <a:srgbClr val="1DA696"/>
      </a:accent2>
      <a:accent3>
        <a:srgbClr val="DF538B"/>
      </a:accent3>
      <a:accent4>
        <a:srgbClr val="F4BA44"/>
      </a:accent4>
      <a:accent5>
        <a:srgbClr val="CB4A32"/>
      </a:accent5>
      <a:accent6>
        <a:srgbClr val="EAF1F2"/>
      </a:accent6>
      <a:hlink>
        <a:srgbClr val="DF538A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786</Words>
  <Application>Microsoft Macintosh PowerPoint</Application>
  <PresentationFormat>Widescreen</PresentationFormat>
  <Paragraphs>109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Arial,Sans-Serif</vt:lpstr>
      <vt:lpstr>Calibri</vt:lpstr>
      <vt:lpstr>Calibri Light</vt:lpstr>
      <vt:lpstr>Franklin Gothic Demi</vt:lpstr>
      <vt:lpstr>Gill Sans MT</vt:lpstr>
      <vt:lpstr>Papyrus</vt:lpstr>
      <vt:lpstr>Segoe UI</vt:lpstr>
      <vt:lpstr>Söhne</vt:lpstr>
      <vt:lpstr>Wingdings</vt:lpstr>
      <vt:lpstr>1_Office Theme</vt:lpstr>
      <vt:lpstr>Parcel</vt:lpstr>
      <vt:lpstr>PowerPoint Presentation</vt:lpstr>
      <vt:lpstr>Introduction</vt:lpstr>
      <vt:lpstr>Data Cleaning and Preprocessing</vt:lpstr>
      <vt:lpstr>Key Findings</vt:lpstr>
      <vt:lpstr>Insights and Interpretation</vt:lpstr>
      <vt:lpstr>Insights and Interpretation</vt:lpstr>
      <vt:lpstr>Key Findings &amp; Insights</vt:lpstr>
      <vt:lpstr>Recommendations and 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Marwah Saleh</dc:creator>
  <cp:lastModifiedBy>Owais Raza</cp:lastModifiedBy>
  <cp:revision>4</cp:revision>
  <dcterms:created xsi:type="dcterms:W3CDTF">2023-05-06T15:09:55Z</dcterms:created>
  <dcterms:modified xsi:type="dcterms:W3CDTF">2023-12-08T08:06:50Z</dcterms:modified>
</cp:coreProperties>
</file>